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notesSlides/notesSlide5.xml" ContentType="application/vnd.openxmlformats-officedocument.presentationml.notesSlid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8"/>
  </p:notesMasterIdLst>
  <p:sldIdLst>
    <p:sldId id="256" r:id="rId2"/>
    <p:sldId id="294" r:id="rId3"/>
    <p:sldId id="300" r:id="rId4"/>
    <p:sldId id="301" r:id="rId5"/>
    <p:sldId id="267" r:id="rId6"/>
    <p:sldId id="291" r:id="rId7"/>
    <p:sldId id="270" r:id="rId8"/>
    <p:sldId id="296" r:id="rId9"/>
    <p:sldId id="297" r:id="rId10"/>
    <p:sldId id="259" r:id="rId11"/>
    <p:sldId id="260" r:id="rId12"/>
    <p:sldId id="307" r:id="rId13"/>
    <p:sldId id="314" r:id="rId14"/>
    <p:sldId id="309" r:id="rId15"/>
    <p:sldId id="305" r:id="rId16"/>
    <p:sldId id="312" r:id="rId17"/>
    <p:sldId id="310" r:id="rId18"/>
    <p:sldId id="273" r:id="rId19"/>
    <p:sldId id="281" r:id="rId20"/>
    <p:sldId id="316" r:id="rId21"/>
    <p:sldId id="286" r:id="rId22"/>
    <p:sldId id="275" r:id="rId23"/>
    <p:sldId id="313" r:id="rId24"/>
    <p:sldId id="262" r:id="rId25"/>
    <p:sldId id="299" r:id="rId26"/>
    <p:sldId id="28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167" autoAdjust="0"/>
  </p:normalViewPr>
  <p:slideViewPr>
    <p:cSldViewPr>
      <p:cViewPr>
        <p:scale>
          <a:sx n="100" d="100"/>
          <a:sy n="100" d="100"/>
        </p:scale>
        <p:origin x="-7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Реализация АООП в ДОУ</a:t>
            </a:r>
            <a:endParaRPr lang="ru-RU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2954935060500192"/>
          <c:y val="2.7734057116181692E-2"/>
          <c:w val="0.87045064939499861"/>
          <c:h val="0.5930020612671035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01.09.2019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ЗПР</c:v>
                </c:pt>
                <c:pt idx="1">
                  <c:v>ТНР</c:v>
                </c:pt>
                <c:pt idx="2">
                  <c:v>НОДА</c:v>
                </c:pt>
                <c:pt idx="3">
                  <c:v>слабовидящих</c:v>
                </c:pt>
                <c:pt idx="4">
                  <c:v>РАС</c:v>
                </c:pt>
                <c:pt idx="5">
                  <c:v>УО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</c:v>
                </c:pt>
                <c:pt idx="1">
                  <c:v>13</c:v>
                </c:pt>
                <c:pt idx="2">
                  <c:v>3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shape val="cylinder"/>
        <c:axId val="62290560"/>
        <c:axId val="62292352"/>
        <c:axId val="0"/>
      </c:bar3DChart>
      <c:catAx>
        <c:axId val="62290560"/>
        <c:scaling>
          <c:orientation val="minMax"/>
        </c:scaling>
        <c:axPos val="b"/>
        <c:majorTickMark val="none"/>
        <c:tickLblPos val="nextTo"/>
        <c:crossAx val="62292352"/>
        <c:crosses val="autoZero"/>
        <c:auto val="1"/>
        <c:lblAlgn val="ctr"/>
        <c:lblOffset val="100"/>
      </c:catAx>
      <c:valAx>
        <c:axId val="622923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Количество</a:t>
                </a:r>
              </a:p>
            </c:rich>
          </c:tx>
          <c:layout>
            <c:manualLayout>
              <c:xMode val="edge"/>
              <c:yMode val="edge"/>
              <c:x val="5.9278323525059476E-2"/>
              <c:y val="0.23299553208132831"/>
            </c:manualLayout>
          </c:layout>
        </c:title>
        <c:numFmt formatCode="General" sourceLinked="1"/>
        <c:majorTickMark val="none"/>
        <c:tickLblPos val="nextTo"/>
        <c:crossAx val="62290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Реализация </a:t>
            </a:r>
            <a:r>
              <a:rPr lang="ru-RU" dirty="0" smtClean="0"/>
              <a:t>АООП в ОУ</a:t>
            </a:r>
            <a:endParaRPr lang="ru-RU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2954935060500192"/>
          <c:y val="2.7734057116181671E-2"/>
          <c:w val="0.87045064939499861"/>
          <c:h val="0.5930020612671024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2017-2018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ЗПР</c:v>
                </c:pt>
                <c:pt idx="1">
                  <c:v>ТНР</c:v>
                </c:pt>
                <c:pt idx="2">
                  <c:v>НОДА</c:v>
                </c:pt>
                <c:pt idx="3">
                  <c:v>слабовидящих</c:v>
                </c:pt>
                <c:pt idx="4">
                  <c:v>РАС</c:v>
                </c:pt>
                <c:pt idx="5">
                  <c:v>УО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49</c:v>
                </c:pt>
                <c:pt idx="1">
                  <c:v>32</c:v>
                </c:pt>
                <c:pt idx="2">
                  <c:v>6</c:v>
                </c:pt>
                <c:pt idx="5">
                  <c:v>276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2018-2019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ЗПР</c:v>
                </c:pt>
                <c:pt idx="1">
                  <c:v>ТНР</c:v>
                </c:pt>
                <c:pt idx="2">
                  <c:v>НОДА</c:v>
                </c:pt>
                <c:pt idx="3">
                  <c:v>слабовидящих</c:v>
                </c:pt>
                <c:pt idx="4">
                  <c:v>РАС</c:v>
                </c:pt>
                <c:pt idx="5">
                  <c:v>УО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107</c:v>
                </c:pt>
                <c:pt idx="1">
                  <c:v>86</c:v>
                </c:pt>
                <c:pt idx="2">
                  <c:v>7</c:v>
                </c:pt>
                <c:pt idx="3">
                  <c:v>7</c:v>
                </c:pt>
                <c:pt idx="4">
                  <c:v>2</c:v>
                </c:pt>
                <c:pt idx="5">
                  <c:v>267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2019-2020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ЗПР</c:v>
                </c:pt>
                <c:pt idx="1">
                  <c:v>ТНР</c:v>
                </c:pt>
                <c:pt idx="2">
                  <c:v>НОДА</c:v>
                </c:pt>
                <c:pt idx="3">
                  <c:v>слабовидящих</c:v>
                </c:pt>
                <c:pt idx="4">
                  <c:v>РАС</c:v>
                </c:pt>
                <c:pt idx="5">
                  <c:v>УО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139</c:v>
                </c:pt>
                <c:pt idx="1">
                  <c:v>158</c:v>
                </c:pt>
                <c:pt idx="2">
                  <c:v>19</c:v>
                </c:pt>
                <c:pt idx="3">
                  <c:v>8</c:v>
                </c:pt>
                <c:pt idx="4">
                  <c:v>2</c:v>
                </c:pt>
                <c:pt idx="5">
                  <c:v>254</c:v>
                </c:pt>
              </c:numCache>
            </c:numRef>
          </c:val>
        </c:ser>
        <c:shape val="cylinder"/>
        <c:axId val="90800512"/>
        <c:axId val="90802048"/>
        <c:axId val="0"/>
      </c:bar3DChart>
      <c:catAx>
        <c:axId val="90800512"/>
        <c:scaling>
          <c:orientation val="minMax"/>
        </c:scaling>
        <c:axPos val="b"/>
        <c:majorTickMark val="none"/>
        <c:tickLblPos val="nextTo"/>
        <c:crossAx val="90802048"/>
        <c:crosses val="autoZero"/>
        <c:auto val="1"/>
        <c:lblAlgn val="ctr"/>
        <c:lblOffset val="100"/>
      </c:catAx>
      <c:valAx>
        <c:axId val="908020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Количество</a:t>
                </a:r>
              </a:p>
            </c:rich>
          </c:tx>
          <c:layout>
            <c:manualLayout>
              <c:xMode val="edge"/>
              <c:yMode val="edge"/>
              <c:x val="5.9278323525059476E-2"/>
              <c:y val="0.23299553208132831"/>
            </c:manualLayout>
          </c:layout>
        </c:title>
        <c:numFmt formatCode="General" sourceLinked="1"/>
        <c:majorTickMark val="none"/>
        <c:tickLblPos val="nextTo"/>
        <c:crossAx val="908005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2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Кадровый состав ДО</a:t>
            </a:r>
          </a:p>
        </c:rich>
      </c:tx>
      <c:layout/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учитель-логопед</c:v>
                </c:pt>
                <c:pt idx="1">
                  <c:v>учитель-дефектолог</c:v>
                </c:pt>
                <c:pt idx="2">
                  <c:v>социальный педагог</c:v>
                </c:pt>
                <c:pt idx="3">
                  <c:v>педагог-психолог</c:v>
                </c:pt>
                <c:pt idx="4">
                  <c:v>инструктор ЛФК</c:v>
                </c:pt>
                <c:pt idx="5">
                  <c:v>тьютор </c:v>
                </c:pt>
                <c:pt idx="6">
                  <c:v>ассистент (помощник)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</c:v>
                </c:pt>
                <c:pt idx="1">
                  <c:v>2</c:v>
                </c:pt>
                <c:pt idx="2">
                  <c:v>0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hape val="cylinder"/>
        <c:axId val="90818816"/>
        <c:axId val="92651520"/>
        <c:axId val="0"/>
      </c:bar3DChart>
      <c:catAx>
        <c:axId val="90818816"/>
        <c:scaling>
          <c:orientation val="minMax"/>
        </c:scaling>
        <c:axPos val="b"/>
        <c:tickLblPos val="nextTo"/>
        <c:crossAx val="92651520"/>
        <c:crosses val="autoZero"/>
        <c:auto val="1"/>
        <c:lblAlgn val="ctr"/>
        <c:lblOffset val="100"/>
      </c:catAx>
      <c:valAx>
        <c:axId val="92651520"/>
        <c:scaling>
          <c:orientation val="minMax"/>
        </c:scaling>
        <c:axPos val="l"/>
        <c:majorGridlines/>
        <c:numFmt formatCode="General" sourceLinked="1"/>
        <c:tickLblPos val="nextTo"/>
        <c:crossAx val="908188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Кадровый состав ОУ</a:t>
            </a:r>
          </a:p>
        </c:rich>
      </c:tx>
      <c:layout/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учитель-логопед</c:v>
                </c:pt>
                <c:pt idx="1">
                  <c:v>учитель-дефектолог</c:v>
                </c:pt>
                <c:pt idx="2">
                  <c:v>социальный педагог</c:v>
                </c:pt>
                <c:pt idx="3">
                  <c:v>педагог-психолог</c:v>
                </c:pt>
                <c:pt idx="4">
                  <c:v>инструктор ЛФК</c:v>
                </c:pt>
                <c:pt idx="5">
                  <c:v>тьютор </c:v>
                </c:pt>
                <c:pt idx="6">
                  <c:v>ассистент (помощник)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20</c:v>
                </c:pt>
                <c:pt idx="1">
                  <c:v>15</c:v>
                </c:pt>
                <c:pt idx="2">
                  <c:v>17</c:v>
                </c:pt>
                <c:pt idx="3">
                  <c:v>17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</c:ser>
        <c:gapWidth val="100"/>
        <c:shape val="cylinder"/>
        <c:axId val="92663168"/>
        <c:axId val="101188736"/>
        <c:axId val="0"/>
      </c:bar3DChart>
      <c:catAx>
        <c:axId val="92663168"/>
        <c:scaling>
          <c:orientation val="minMax"/>
        </c:scaling>
        <c:axPos val="b"/>
        <c:tickLblPos val="nextTo"/>
        <c:crossAx val="101188736"/>
        <c:crosses val="autoZero"/>
        <c:auto val="1"/>
        <c:lblAlgn val="ctr"/>
        <c:lblOffset val="100"/>
      </c:catAx>
      <c:valAx>
        <c:axId val="101188736"/>
        <c:scaling>
          <c:orientation val="minMax"/>
        </c:scaling>
        <c:axPos val="l"/>
        <c:majorGridlines/>
        <c:numFmt formatCode="General" sourceLinked="1"/>
        <c:tickLblPos val="nextTo"/>
        <c:crossAx val="926631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B0344-4470-45AF-A5A8-6698D2D00D20}" type="doc">
      <dgm:prSet loTypeId="urn:microsoft.com/office/officeart/2005/8/layout/l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8677FB-A65A-40C6-AF03-98A3F38BE5A2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Разработчики ММРИО</a:t>
          </a:r>
          <a:endParaRPr lang="ru-RU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048F6524-7CB8-44D1-9481-676D0EF3CD9A}" type="parTrans" cxnId="{A1BB90FE-FE87-4CC6-B98E-8B2CC8F4991C}">
      <dgm:prSet/>
      <dgm:spPr/>
      <dgm:t>
        <a:bodyPr/>
        <a:lstStyle/>
        <a:p>
          <a:endParaRPr lang="ru-RU" sz="1800" b="1" i="1"/>
        </a:p>
      </dgm:t>
    </dgm:pt>
    <dgm:pt modelId="{5E36DD1F-4C15-4C2E-AA9D-A5D3E9CED673}" type="sibTrans" cxnId="{A1BB90FE-FE87-4CC6-B98E-8B2CC8F4991C}">
      <dgm:prSet/>
      <dgm:spPr/>
      <dgm:t>
        <a:bodyPr/>
        <a:lstStyle/>
        <a:p>
          <a:endParaRPr lang="ru-RU" sz="1800" b="1" i="1"/>
        </a:p>
      </dgm:t>
    </dgm:pt>
    <dgm:pt modelId="{C8FE757A-88A2-4252-90F2-5B40764E521A}">
      <dgm:prSet phldrT="[Текст]" custT="1"/>
      <dgm:spPr/>
      <dgm:t>
        <a:bodyPr/>
        <a:lstStyle/>
        <a:p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b="0" i="1" dirty="0">
            <a:latin typeface="Times New Roman" pitchFamily="18" charset="0"/>
            <a:cs typeface="Times New Roman" pitchFamily="18" charset="0"/>
          </a:endParaRPr>
        </a:p>
      </dgm:t>
    </dgm:pt>
    <dgm:pt modelId="{B6CBD74E-35F3-4590-8380-D6F0B6779753}" type="parTrans" cxnId="{2E2757F7-360B-4210-9F76-1C6F6EAC4161}">
      <dgm:prSet/>
      <dgm:spPr/>
      <dgm:t>
        <a:bodyPr/>
        <a:lstStyle/>
        <a:p>
          <a:endParaRPr lang="ru-RU" sz="1800" b="1" i="1"/>
        </a:p>
      </dgm:t>
    </dgm:pt>
    <dgm:pt modelId="{3BB1A896-8A04-47FC-8ACA-2356C4411BFE}" type="sibTrans" cxnId="{2E2757F7-360B-4210-9F76-1C6F6EAC4161}">
      <dgm:prSet/>
      <dgm:spPr/>
      <dgm:t>
        <a:bodyPr/>
        <a:lstStyle/>
        <a:p>
          <a:endParaRPr lang="ru-RU" sz="1800" b="1" i="1"/>
        </a:p>
      </dgm:t>
    </dgm:pt>
    <dgm:pt modelId="{DDE4CED0-453E-43E7-9E14-F43A220E5A70}">
      <dgm:prSet phldrT="[Текст]" custT="1"/>
      <dgm:spPr/>
      <dgm:t>
        <a:bodyPr/>
        <a:lstStyle/>
        <a:p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Образовательные организации</a:t>
          </a:r>
          <a:endParaRPr lang="ru-RU" sz="1800" b="0" i="1" dirty="0">
            <a:latin typeface="Times New Roman" pitchFamily="18" charset="0"/>
            <a:cs typeface="Times New Roman" pitchFamily="18" charset="0"/>
          </a:endParaRPr>
        </a:p>
      </dgm:t>
    </dgm:pt>
    <dgm:pt modelId="{A193EFA2-5251-4B65-89B3-3C7647BC6CAA}" type="parTrans" cxnId="{046DC0ED-5C40-4048-9171-A527D35702F9}">
      <dgm:prSet/>
      <dgm:spPr/>
      <dgm:t>
        <a:bodyPr/>
        <a:lstStyle/>
        <a:p>
          <a:endParaRPr lang="ru-RU" sz="1800" b="1" i="1"/>
        </a:p>
      </dgm:t>
    </dgm:pt>
    <dgm:pt modelId="{C1D3E456-9EA4-4D6A-BBF1-4D06298D5A44}" type="sibTrans" cxnId="{046DC0ED-5C40-4048-9171-A527D35702F9}">
      <dgm:prSet/>
      <dgm:spPr/>
      <dgm:t>
        <a:bodyPr/>
        <a:lstStyle/>
        <a:p>
          <a:endParaRPr lang="ru-RU" sz="1800" b="1" i="1"/>
        </a:p>
      </dgm:t>
    </dgm:pt>
    <dgm:pt modelId="{251A952B-4155-4611-8EE8-89F6385AA67F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Участники реализации ММРИО</a:t>
          </a:r>
          <a:endParaRPr lang="ru-RU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E5D4CDE5-F654-4DBE-B3D8-83102BB7506E}" type="parTrans" cxnId="{366CC2AB-0376-4912-8BF4-7F4039070197}">
      <dgm:prSet/>
      <dgm:spPr/>
      <dgm:t>
        <a:bodyPr/>
        <a:lstStyle/>
        <a:p>
          <a:endParaRPr lang="ru-RU" sz="1800" b="1" i="1"/>
        </a:p>
      </dgm:t>
    </dgm:pt>
    <dgm:pt modelId="{9C484751-A212-4B60-9085-5ED6C4DD41E0}" type="sibTrans" cxnId="{366CC2AB-0376-4912-8BF4-7F4039070197}">
      <dgm:prSet/>
      <dgm:spPr/>
      <dgm:t>
        <a:bodyPr/>
        <a:lstStyle/>
        <a:p>
          <a:endParaRPr lang="ru-RU" sz="1800" b="1" i="1"/>
        </a:p>
      </dgm:t>
    </dgm:pt>
    <dgm:pt modelId="{C3683028-8772-44B8-B94D-0221613C6018}">
      <dgm:prSet custT="1"/>
      <dgm:spPr/>
      <dgm:t>
        <a:bodyPr/>
        <a:lstStyle/>
        <a:p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Образовательные организации </a:t>
          </a:r>
          <a:endParaRPr lang="ru-RU" sz="1800" b="0" i="1" dirty="0">
            <a:latin typeface="Times New Roman" pitchFamily="18" charset="0"/>
            <a:cs typeface="Times New Roman" pitchFamily="18" charset="0"/>
          </a:endParaRPr>
        </a:p>
      </dgm:t>
    </dgm:pt>
    <dgm:pt modelId="{286AC700-FA7F-45AB-AAB9-8664A1E22427}" type="parTrans" cxnId="{11155440-A84A-4340-886D-317B5096EA8A}">
      <dgm:prSet/>
      <dgm:spPr/>
      <dgm:t>
        <a:bodyPr/>
        <a:lstStyle/>
        <a:p>
          <a:endParaRPr lang="ru-RU" sz="1800" b="1" i="1"/>
        </a:p>
      </dgm:t>
    </dgm:pt>
    <dgm:pt modelId="{7FC35651-D500-48C7-BC40-4C1849FC54E1}" type="sibTrans" cxnId="{11155440-A84A-4340-886D-317B5096EA8A}">
      <dgm:prSet/>
      <dgm:spPr/>
      <dgm:t>
        <a:bodyPr/>
        <a:lstStyle/>
        <a:p>
          <a:endParaRPr lang="ru-RU" sz="1800" b="1" i="1"/>
        </a:p>
      </dgm:t>
    </dgm:pt>
    <dgm:pt modelId="{50736FDD-16F2-44C4-946E-DEE0039BF053}">
      <dgm:prSet custT="1"/>
      <dgm:spPr/>
      <dgm:t>
        <a:bodyPr/>
        <a:lstStyle/>
        <a:p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b="0" i="1" dirty="0">
            <a:latin typeface="Times New Roman" pitchFamily="18" charset="0"/>
            <a:cs typeface="Times New Roman" pitchFamily="18" charset="0"/>
          </a:endParaRPr>
        </a:p>
      </dgm:t>
    </dgm:pt>
    <dgm:pt modelId="{A866BEA1-5BBC-4C5B-8FA0-D30C2FC74595}" type="parTrans" cxnId="{EF80E7B1-FE44-4772-89FD-B0F0A1211299}">
      <dgm:prSet/>
      <dgm:spPr/>
      <dgm:t>
        <a:bodyPr/>
        <a:lstStyle/>
        <a:p>
          <a:endParaRPr lang="ru-RU" sz="1800" b="1" i="1"/>
        </a:p>
      </dgm:t>
    </dgm:pt>
    <dgm:pt modelId="{B0DFD1F4-C800-4C9E-A430-BC65BC43B2B4}" type="sibTrans" cxnId="{EF80E7B1-FE44-4772-89FD-B0F0A1211299}">
      <dgm:prSet/>
      <dgm:spPr/>
      <dgm:t>
        <a:bodyPr/>
        <a:lstStyle/>
        <a:p>
          <a:endParaRPr lang="ru-RU" sz="1800" b="1" i="1"/>
        </a:p>
      </dgm:t>
    </dgm:pt>
    <dgm:pt modelId="{A3D8089F-F9AD-418E-B78C-0615C8355561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Основные исполнител</a:t>
          </a:r>
          <a:r>
            <a:rPr lang="ru-RU" sz="2400" b="1" i="1" dirty="0" smtClean="0"/>
            <a:t>и 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ММРИО</a:t>
          </a:r>
          <a:endParaRPr lang="ru-RU" sz="2400" b="1" i="1" dirty="0">
            <a:latin typeface="Times New Roman" pitchFamily="18" charset="0"/>
            <a:cs typeface="Times New Roman" pitchFamily="18" charset="0"/>
          </a:endParaRPr>
        </a:p>
      </dgm:t>
    </dgm:pt>
    <dgm:pt modelId="{14FB4DB5-3544-4A00-8923-7B333CD57130}" type="sibTrans" cxnId="{BE9D9BD1-406C-4058-97B3-79DA3353D73E}">
      <dgm:prSet/>
      <dgm:spPr/>
      <dgm:t>
        <a:bodyPr/>
        <a:lstStyle/>
        <a:p>
          <a:endParaRPr lang="ru-RU" sz="1800" b="1" i="1"/>
        </a:p>
      </dgm:t>
    </dgm:pt>
    <dgm:pt modelId="{7316227C-09E3-4CE9-91FA-B83ED706B776}" type="parTrans" cxnId="{BE9D9BD1-406C-4058-97B3-79DA3353D73E}">
      <dgm:prSet/>
      <dgm:spPr/>
      <dgm:t>
        <a:bodyPr/>
        <a:lstStyle/>
        <a:p>
          <a:endParaRPr lang="ru-RU" sz="1800" b="1" i="1"/>
        </a:p>
      </dgm:t>
    </dgm:pt>
    <dgm:pt modelId="{8ED7030F-5641-4B24-90F8-5C234405F6D3}">
      <dgm:prSet custT="1"/>
      <dgm:spPr/>
      <dgm:t>
        <a:bodyPr/>
        <a:lstStyle/>
        <a:p>
          <a:r>
            <a:rPr kumimoji="0" lang="ru-RU" sz="1800" b="0" i="1" u="none" strike="noStrike" cap="none" normalizeH="0" baseline="0" dirty="0" smtClean="0">
              <a:ln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Участники образовательных отношений</a:t>
          </a:r>
          <a:endParaRPr lang="ru-RU" sz="1800" b="0" i="1" dirty="0"/>
        </a:p>
      </dgm:t>
    </dgm:pt>
    <dgm:pt modelId="{F118E1A6-5698-43D4-BD7F-38CB5E0903C6}" type="parTrans" cxnId="{40FEE8F6-081B-4F2E-9507-A8447DCC40B1}">
      <dgm:prSet/>
      <dgm:spPr/>
      <dgm:t>
        <a:bodyPr/>
        <a:lstStyle/>
        <a:p>
          <a:endParaRPr lang="ru-RU" sz="1800" b="1" i="1"/>
        </a:p>
      </dgm:t>
    </dgm:pt>
    <dgm:pt modelId="{F274F80A-9779-4697-B7B3-C3C4C21E6F2A}" type="sibTrans" cxnId="{40FEE8F6-081B-4F2E-9507-A8447DCC40B1}">
      <dgm:prSet/>
      <dgm:spPr/>
      <dgm:t>
        <a:bodyPr/>
        <a:lstStyle/>
        <a:p>
          <a:endParaRPr lang="ru-RU" sz="1800" b="1" i="1"/>
        </a:p>
      </dgm:t>
    </dgm:pt>
    <dgm:pt modelId="{69C85E69-BA41-4F41-8AA9-874444CE918C}">
      <dgm:prSet custT="1"/>
      <dgm:spPr/>
      <dgm:t>
        <a:bodyPr/>
        <a:lstStyle/>
        <a:p>
          <a:r>
            <a:rPr kumimoji="0" lang="ru-RU" sz="1800" b="0" i="1" u="none" strike="noStrike" cap="none" normalizeH="0" baseline="0" dirty="0" smtClean="0">
              <a:ln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партнеры </a:t>
          </a:r>
          <a:endParaRPr lang="ru-RU" sz="1800" b="0" i="1" dirty="0"/>
        </a:p>
      </dgm:t>
    </dgm:pt>
    <dgm:pt modelId="{57B32AC1-79BD-45C6-8140-E4F741E5D783}" type="sibTrans" cxnId="{25046741-00B3-48BA-9768-513DFC3931B9}">
      <dgm:prSet/>
      <dgm:spPr/>
      <dgm:t>
        <a:bodyPr/>
        <a:lstStyle/>
        <a:p>
          <a:endParaRPr lang="ru-RU" sz="1800" b="1" i="1"/>
        </a:p>
      </dgm:t>
    </dgm:pt>
    <dgm:pt modelId="{0440DC78-8E28-46AC-B24D-5F3ABD544417}" type="parTrans" cxnId="{25046741-00B3-48BA-9768-513DFC3931B9}">
      <dgm:prSet/>
      <dgm:spPr/>
      <dgm:t>
        <a:bodyPr/>
        <a:lstStyle/>
        <a:p>
          <a:endParaRPr lang="ru-RU" sz="1800" b="1" i="1"/>
        </a:p>
      </dgm:t>
    </dgm:pt>
    <dgm:pt modelId="{1F7DEA50-B833-424B-9B7B-3DC93D0FF499}" type="pres">
      <dgm:prSet presAssocID="{6D8B0344-4470-45AF-A5A8-6698D2D00D2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51FABD-BACD-45C5-97C3-5A5FBA136A7D}" type="pres">
      <dgm:prSet presAssocID="{648677FB-A65A-40C6-AF03-98A3F38BE5A2}" presName="horFlow" presStyleCnt="0"/>
      <dgm:spPr/>
      <dgm:t>
        <a:bodyPr/>
        <a:lstStyle/>
        <a:p>
          <a:endParaRPr lang="ru-RU"/>
        </a:p>
      </dgm:t>
    </dgm:pt>
    <dgm:pt modelId="{E180E1CA-4948-498B-93AC-F8D47709C5F6}" type="pres">
      <dgm:prSet presAssocID="{648677FB-A65A-40C6-AF03-98A3F38BE5A2}" presName="bigChev" presStyleLbl="node1" presStyleIdx="0" presStyleCnt="3" custScaleX="115064"/>
      <dgm:spPr/>
      <dgm:t>
        <a:bodyPr/>
        <a:lstStyle/>
        <a:p>
          <a:endParaRPr lang="ru-RU"/>
        </a:p>
      </dgm:t>
    </dgm:pt>
    <dgm:pt modelId="{3B12AC6F-13C7-471C-BF45-2771C223F46A}" type="pres">
      <dgm:prSet presAssocID="{B6CBD74E-35F3-4590-8380-D6F0B6779753}" presName="parTrans" presStyleCnt="0"/>
      <dgm:spPr/>
      <dgm:t>
        <a:bodyPr/>
        <a:lstStyle/>
        <a:p>
          <a:endParaRPr lang="ru-RU"/>
        </a:p>
      </dgm:t>
    </dgm:pt>
    <dgm:pt modelId="{A5468ABF-9AB1-41B9-A93C-6A8E13B3FF56}" type="pres">
      <dgm:prSet presAssocID="{C8FE757A-88A2-4252-90F2-5B40764E521A}" presName="node" presStyleLbl="alignAccFollowNode1" presStyleIdx="0" presStyleCnt="6" custScaleX="97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879FE6-7998-4CAF-8F5D-F3261196B1EA}" type="pres">
      <dgm:prSet presAssocID="{3BB1A896-8A04-47FC-8ACA-2356C4411BFE}" presName="sibTrans" presStyleCnt="0"/>
      <dgm:spPr/>
      <dgm:t>
        <a:bodyPr/>
        <a:lstStyle/>
        <a:p>
          <a:endParaRPr lang="ru-RU"/>
        </a:p>
      </dgm:t>
    </dgm:pt>
    <dgm:pt modelId="{11754276-A364-4CB9-9ABA-731B9CA83AF1}" type="pres">
      <dgm:prSet presAssocID="{DDE4CED0-453E-43E7-9E14-F43A220E5A70}" presName="node" presStyleLbl="alignAccFollowNode1" presStyleIdx="1" presStyleCnt="6" custScaleX="126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758BB-5293-40C3-A8B2-C83BD3469DDD}" type="pres">
      <dgm:prSet presAssocID="{648677FB-A65A-40C6-AF03-98A3F38BE5A2}" presName="vSp" presStyleCnt="0"/>
      <dgm:spPr/>
      <dgm:t>
        <a:bodyPr/>
        <a:lstStyle/>
        <a:p>
          <a:endParaRPr lang="ru-RU"/>
        </a:p>
      </dgm:t>
    </dgm:pt>
    <dgm:pt modelId="{10ECF93B-6F8E-4929-BBED-3E3BFE0CD776}" type="pres">
      <dgm:prSet presAssocID="{A3D8089F-F9AD-418E-B78C-0615C8355561}" presName="horFlow" presStyleCnt="0"/>
      <dgm:spPr/>
      <dgm:t>
        <a:bodyPr/>
        <a:lstStyle/>
        <a:p>
          <a:endParaRPr lang="ru-RU"/>
        </a:p>
      </dgm:t>
    </dgm:pt>
    <dgm:pt modelId="{CEC3D9B1-52BB-4D87-9208-351832C852D9}" type="pres">
      <dgm:prSet presAssocID="{A3D8089F-F9AD-418E-B78C-0615C8355561}" presName="bigChev" presStyleLbl="node1" presStyleIdx="1" presStyleCnt="3" custScaleX="111751"/>
      <dgm:spPr/>
      <dgm:t>
        <a:bodyPr/>
        <a:lstStyle/>
        <a:p>
          <a:endParaRPr lang="ru-RU"/>
        </a:p>
      </dgm:t>
    </dgm:pt>
    <dgm:pt modelId="{5DE654E5-0CFB-45E7-BE42-FC358995E4AE}" type="pres">
      <dgm:prSet presAssocID="{A866BEA1-5BBC-4C5B-8FA0-D30C2FC74595}" presName="parTrans" presStyleCnt="0"/>
      <dgm:spPr/>
      <dgm:t>
        <a:bodyPr/>
        <a:lstStyle/>
        <a:p>
          <a:endParaRPr lang="ru-RU"/>
        </a:p>
      </dgm:t>
    </dgm:pt>
    <dgm:pt modelId="{EEFA3A57-595D-4C01-8DAE-253D5099646E}" type="pres">
      <dgm:prSet presAssocID="{50736FDD-16F2-44C4-946E-DEE0039BF053}" presName="node" presStyleLbl="alignAccFollowNode1" presStyleIdx="2" presStyleCnt="6" custScaleX="111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91C22D-7179-4F4C-8993-4596797406E9}" type="pres">
      <dgm:prSet presAssocID="{B0DFD1F4-C800-4C9E-A430-BC65BC43B2B4}" presName="sibTrans" presStyleCnt="0"/>
      <dgm:spPr/>
      <dgm:t>
        <a:bodyPr/>
        <a:lstStyle/>
        <a:p>
          <a:endParaRPr lang="ru-RU"/>
        </a:p>
      </dgm:t>
    </dgm:pt>
    <dgm:pt modelId="{11BC4C89-CCF4-449B-9983-CB936C833282}" type="pres">
      <dgm:prSet presAssocID="{C3683028-8772-44B8-B94D-0221613C6018}" presName="node" presStyleLbl="alignAccFollowNode1" presStyleIdx="3" presStyleCnt="6" custScaleX="136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6960E-FEA2-4C54-8375-9B3861EF11C5}" type="pres">
      <dgm:prSet presAssocID="{A3D8089F-F9AD-418E-B78C-0615C8355561}" presName="vSp" presStyleCnt="0"/>
      <dgm:spPr/>
      <dgm:t>
        <a:bodyPr/>
        <a:lstStyle/>
        <a:p>
          <a:endParaRPr lang="ru-RU"/>
        </a:p>
      </dgm:t>
    </dgm:pt>
    <dgm:pt modelId="{670CA70F-7974-4608-AA5B-E8F96B5E5E51}" type="pres">
      <dgm:prSet presAssocID="{251A952B-4155-4611-8EE8-89F6385AA67F}" presName="horFlow" presStyleCnt="0"/>
      <dgm:spPr/>
      <dgm:t>
        <a:bodyPr/>
        <a:lstStyle/>
        <a:p>
          <a:endParaRPr lang="ru-RU"/>
        </a:p>
      </dgm:t>
    </dgm:pt>
    <dgm:pt modelId="{8FC0B289-8C09-4249-BFFC-9D96771EDDDA}" type="pres">
      <dgm:prSet presAssocID="{251A952B-4155-4611-8EE8-89F6385AA67F}" presName="bigChev" presStyleLbl="node1" presStyleIdx="2" presStyleCnt="3" custScaleX="120863"/>
      <dgm:spPr/>
      <dgm:t>
        <a:bodyPr/>
        <a:lstStyle/>
        <a:p>
          <a:endParaRPr lang="ru-RU"/>
        </a:p>
      </dgm:t>
    </dgm:pt>
    <dgm:pt modelId="{5B80B398-163A-4291-923F-320F29E4A032}" type="pres">
      <dgm:prSet presAssocID="{F118E1A6-5698-43D4-BD7F-38CB5E0903C6}" presName="parTrans" presStyleCnt="0"/>
      <dgm:spPr/>
      <dgm:t>
        <a:bodyPr/>
        <a:lstStyle/>
        <a:p>
          <a:endParaRPr lang="ru-RU"/>
        </a:p>
      </dgm:t>
    </dgm:pt>
    <dgm:pt modelId="{A78AC2E8-AB3F-4964-90E2-923FB8ACE5BE}" type="pres">
      <dgm:prSet presAssocID="{8ED7030F-5641-4B24-90F8-5C234405F6D3}" presName="node" presStyleLbl="alignAccFollowNode1" presStyleIdx="4" presStyleCnt="6" custScaleX="134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382FD-9476-4AE2-A1D4-FB2AD1B48781}" type="pres">
      <dgm:prSet presAssocID="{F274F80A-9779-4697-B7B3-C3C4C21E6F2A}" presName="sibTrans" presStyleCnt="0"/>
      <dgm:spPr/>
      <dgm:t>
        <a:bodyPr/>
        <a:lstStyle/>
        <a:p>
          <a:endParaRPr lang="ru-RU"/>
        </a:p>
      </dgm:t>
    </dgm:pt>
    <dgm:pt modelId="{2CF9628D-EB2D-4F11-BE70-DE56DADA0A45}" type="pres">
      <dgm:prSet presAssocID="{69C85E69-BA41-4F41-8AA9-874444CE918C}" presName="node" presStyleLbl="alignAccFollowNode1" presStyleIdx="5" presStyleCnt="6" custScaleX="126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6DC0ED-5C40-4048-9171-A527D35702F9}" srcId="{648677FB-A65A-40C6-AF03-98A3F38BE5A2}" destId="{DDE4CED0-453E-43E7-9E14-F43A220E5A70}" srcOrd="1" destOrd="0" parTransId="{A193EFA2-5251-4B65-89B3-3C7647BC6CAA}" sibTransId="{C1D3E456-9EA4-4D6A-BBF1-4D06298D5A44}"/>
    <dgm:cxn modelId="{40FEE8F6-081B-4F2E-9507-A8447DCC40B1}" srcId="{251A952B-4155-4611-8EE8-89F6385AA67F}" destId="{8ED7030F-5641-4B24-90F8-5C234405F6D3}" srcOrd="0" destOrd="0" parTransId="{F118E1A6-5698-43D4-BD7F-38CB5E0903C6}" sibTransId="{F274F80A-9779-4697-B7B3-C3C4C21E6F2A}"/>
    <dgm:cxn modelId="{E509600F-C081-4457-87DA-3CF65F0B7F21}" type="presOf" srcId="{648677FB-A65A-40C6-AF03-98A3F38BE5A2}" destId="{E180E1CA-4948-498B-93AC-F8D47709C5F6}" srcOrd="0" destOrd="0" presId="urn:microsoft.com/office/officeart/2005/8/layout/lProcess3"/>
    <dgm:cxn modelId="{EF80E7B1-FE44-4772-89FD-B0F0A1211299}" srcId="{A3D8089F-F9AD-418E-B78C-0615C8355561}" destId="{50736FDD-16F2-44C4-946E-DEE0039BF053}" srcOrd="0" destOrd="0" parTransId="{A866BEA1-5BBC-4C5B-8FA0-D30C2FC74595}" sibTransId="{B0DFD1F4-C800-4C9E-A430-BC65BC43B2B4}"/>
    <dgm:cxn modelId="{EB69CB21-F9F8-420F-9B80-C7FD837CED8A}" type="presOf" srcId="{A3D8089F-F9AD-418E-B78C-0615C8355561}" destId="{CEC3D9B1-52BB-4D87-9208-351832C852D9}" srcOrd="0" destOrd="0" presId="urn:microsoft.com/office/officeart/2005/8/layout/lProcess3"/>
    <dgm:cxn modelId="{4206B2B2-91DD-4725-ABEC-292A6B2FE1C2}" type="presOf" srcId="{C3683028-8772-44B8-B94D-0221613C6018}" destId="{11BC4C89-CCF4-449B-9983-CB936C833282}" srcOrd="0" destOrd="0" presId="urn:microsoft.com/office/officeart/2005/8/layout/lProcess3"/>
    <dgm:cxn modelId="{34FF583E-1D51-4899-8536-50E3FE98AFFF}" type="presOf" srcId="{8ED7030F-5641-4B24-90F8-5C234405F6D3}" destId="{A78AC2E8-AB3F-4964-90E2-923FB8ACE5BE}" srcOrd="0" destOrd="0" presId="urn:microsoft.com/office/officeart/2005/8/layout/lProcess3"/>
    <dgm:cxn modelId="{A1BB90FE-FE87-4CC6-B98E-8B2CC8F4991C}" srcId="{6D8B0344-4470-45AF-A5A8-6698D2D00D20}" destId="{648677FB-A65A-40C6-AF03-98A3F38BE5A2}" srcOrd="0" destOrd="0" parTransId="{048F6524-7CB8-44D1-9481-676D0EF3CD9A}" sibTransId="{5E36DD1F-4C15-4C2E-AA9D-A5D3E9CED673}"/>
    <dgm:cxn modelId="{2E2757F7-360B-4210-9F76-1C6F6EAC4161}" srcId="{648677FB-A65A-40C6-AF03-98A3F38BE5A2}" destId="{C8FE757A-88A2-4252-90F2-5B40764E521A}" srcOrd="0" destOrd="0" parTransId="{B6CBD74E-35F3-4590-8380-D6F0B6779753}" sibTransId="{3BB1A896-8A04-47FC-8ACA-2356C4411BFE}"/>
    <dgm:cxn modelId="{5EEB115F-CC6B-48BF-B9C5-AB9BD28E593B}" type="presOf" srcId="{C8FE757A-88A2-4252-90F2-5B40764E521A}" destId="{A5468ABF-9AB1-41B9-A93C-6A8E13B3FF56}" srcOrd="0" destOrd="0" presId="urn:microsoft.com/office/officeart/2005/8/layout/lProcess3"/>
    <dgm:cxn modelId="{ECBCE576-CB70-4B4F-BA24-7AFC7CCD951A}" type="presOf" srcId="{6D8B0344-4470-45AF-A5A8-6698D2D00D20}" destId="{1F7DEA50-B833-424B-9B7B-3DC93D0FF499}" srcOrd="0" destOrd="0" presId="urn:microsoft.com/office/officeart/2005/8/layout/lProcess3"/>
    <dgm:cxn modelId="{4ED12773-3274-492B-A3F9-C61B0FAF6277}" type="presOf" srcId="{69C85E69-BA41-4F41-8AA9-874444CE918C}" destId="{2CF9628D-EB2D-4F11-BE70-DE56DADA0A45}" srcOrd="0" destOrd="0" presId="urn:microsoft.com/office/officeart/2005/8/layout/lProcess3"/>
    <dgm:cxn modelId="{A9DE3A04-4BE8-4DC5-B042-6D6A022132C2}" type="presOf" srcId="{251A952B-4155-4611-8EE8-89F6385AA67F}" destId="{8FC0B289-8C09-4249-BFFC-9D96771EDDDA}" srcOrd="0" destOrd="0" presId="urn:microsoft.com/office/officeart/2005/8/layout/lProcess3"/>
    <dgm:cxn modelId="{AE8ABEA6-A242-4906-A20E-820DDCD96901}" type="presOf" srcId="{DDE4CED0-453E-43E7-9E14-F43A220E5A70}" destId="{11754276-A364-4CB9-9ABA-731B9CA83AF1}" srcOrd="0" destOrd="0" presId="urn:microsoft.com/office/officeart/2005/8/layout/lProcess3"/>
    <dgm:cxn modelId="{25046741-00B3-48BA-9768-513DFC3931B9}" srcId="{251A952B-4155-4611-8EE8-89F6385AA67F}" destId="{69C85E69-BA41-4F41-8AA9-874444CE918C}" srcOrd="1" destOrd="0" parTransId="{0440DC78-8E28-46AC-B24D-5F3ABD544417}" sibTransId="{57B32AC1-79BD-45C6-8140-E4F741E5D783}"/>
    <dgm:cxn modelId="{11155440-A84A-4340-886D-317B5096EA8A}" srcId="{A3D8089F-F9AD-418E-B78C-0615C8355561}" destId="{C3683028-8772-44B8-B94D-0221613C6018}" srcOrd="1" destOrd="0" parTransId="{286AC700-FA7F-45AB-AAB9-8664A1E22427}" sibTransId="{7FC35651-D500-48C7-BC40-4C1849FC54E1}"/>
    <dgm:cxn modelId="{FD365AE4-8223-456C-9F35-DA7B03CC4CB2}" type="presOf" srcId="{50736FDD-16F2-44C4-946E-DEE0039BF053}" destId="{EEFA3A57-595D-4C01-8DAE-253D5099646E}" srcOrd="0" destOrd="0" presId="urn:microsoft.com/office/officeart/2005/8/layout/lProcess3"/>
    <dgm:cxn modelId="{366CC2AB-0376-4912-8BF4-7F4039070197}" srcId="{6D8B0344-4470-45AF-A5A8-6698D2D00D20}" destId="{251A952B-4155-4611-8EE8-89F6385AA67F}" srcOrd="2" destOrd="0" parTransId="{E5D4CDE5-F654-4DBE-B3D8-83102BB7506E}" sibTransId="{9C484751-A212-4B60-9085-5ED6C4DD41E0}"/>
    <dgm:cxn modelId="{BE9D9BD1-406C-4058-97B3-79DA3353D73E}" srcId="{6D8B0344-4470-45AF-A5A8-6698D2D00D20}" destId="{A3D8089F-F9AD-418E-B78C-0615C8355561}" srcOrd="1" destOrd="0" parTransId="{7316227C-09E3-4CE9-91FA-B83ED706B776}" sibTransId="{14FB4DB5-3544-4A00-8923-7B333CD57130}"/>
    <dgm:cxn modelId="{E5092744-2879-4F04-92D0-B0FDE71A0BEF}" type="presParOf" srcId="{1F7DEA50-B833-424B-9B7B-3DC93D0FF499}" destId="{EC51FABD-BACD-45C5-97C3-5A5FBA136A7D}" srcOrd="0" destOrd="0" presId="urn:microsoft.com/office/officeart/2005/8/layout/lProcess3"/>
    <dgm:cxn modelId="{34932987-8E6A-44AB-B8DF-FDD16B18ECFD}" type="presParOf" srcId="{EC51FABD-BACD-45C5-97C3-5A5FBA136A7D}" destId="{E180E1CA-4948-498B-93AC-F8D47709C5F6}" srcOrd="0" destOrd="0" presId="urn:microsoft.com/office/officeart/2005/8/layout/lProcess3"/>
    <dgm:cxn modelId="{A2D44E99-3A88-4708-A53F-6536B207DA46}" type="presParOf" srcId="{EC51FABD-BACD-45C5-97C3-5A5FBA136A7D}" destId="{3B12AC6F-13C7-471C-BF45-2771C223F46A}" srcOrd="1" destOrd="0" presId="urn:microsoft.com/office/officeart/2005/8/layout/lProcess3"/>
    <dgm:cxn modelId="{B886ADBB-C34D-48C3-A305-E95EB81DC297}" type="presParOf" srcId="{EC51FABD-BACD-45C5-97C3-5A5FBA136A7D}" destId="{A5468ABF-9AB1-41B9-A93C-6A8E13B3FF56}" srcOrd="2" destOrd="0" presId="urn:microsoft.com/office/officeart/2005/8/layout/lProcess3"/>
    <dgm:cxn modelId="{224674BD-B4F6-401F-B3FB-778A78867F17}" type="presParOf" srcId="{EC51FABD-BACD-45C5-97C3-5A5FBA136A7D}" destId="{BE879FE6-7998-4CAF-8F5D-F3261196B1EA}" srcOrd="3" destOrd="0" presId="urn:microsoft.com/office/officeart/2005/8/layout/lProcess3"/>
    <dgm:cxn modelId="{B4799AC7-1C21-4730-A5B7-4A6F5D23AD52}" type="presParOf" srcId="{EC51FABD-BACD-45C5-97C3-5A5FBA136A7D}" destId="{11754276-A364-4CB9-9ABA-731B9CA83AF1}" srcOrd="4" destOrd="0" presId="urn:microsoft.com/office/officeart/2005/8/layout/lProcess3"/>
    <dgm:cxn modelId="{4ECFB4E2-78C0-432A-B540-2168FCEFB84B}" type="presParOf" srcId="{1F7DEA50-B833-424B-9B7B-3DC93D0FF499}" destId="{498758BB-5293-40C3-A8B2-C83BD3469DDD}" srcOrd="1" destOrd="0" presId="urn:microsoft.com/office/officeart/2005/8/layout/lProcess3"/>
    <dgm:cxn modelId="{0CE72EA0-03EC-4EC9-8D09-1E9F101E1DFF}" type="presParOf" srcId="{1F7DEA50-B833-424B-9B7B-3DC93D0FF499}" destId="{10ECF93B-6F8E-4929-BBED-3E3BFE0CD776}" srcOrd="2" destOrd="0" presId="urn:microsoft.com/office/officeart/2005/8/layout/lProcess3"/>
    <dgm:cxn modelId="{04F93556-E320-4FBC-AFC3-FE64DA5CDC96}" type="presParOf" srcId="{10ECF93B-6F8E-4929-BBED-3E3BFE0CD776}" destId="{CEC3D9B1-52BB-4D87-9208-351832C852D9}" srcOrd="0" destOrd="0" presId="urn:microsoft.com/office/officeart/2005/8/layout/lProcess3"/>
    <dgm:cxn modelId="{31B7A728-7B45-4F9E-92E8-41E44F05FA98}" type="presParOf" srcId="{10ECF93B-6F8E-4929-BBED-3E3BFE0CD776}" destId="{5DE654E5-0CFB-45E7-BE42-FC358995E4AE}" srcOrd="1" destOrd="0" presId="urn:microsoft.com/office/officeart/2005/8/layout/lProcess3"/>
    <dgm:cxn modelId="{0828B003-965C-4F35-AAF4-FBC2C344D350}" type="presParOf" srcId="{10ECF93B-6F8E-4929-BBED-3E3BFE0CD776}" destId="{EEFA3A57-595D-4C01-8DAE-253D5099646E}" srcOrd="2" destOrd="0" presId="urn:microsoft.com/office/officeart/2005/8/layout/lProcess3"/>
    <dgm:cxn modelId="{AD2A3D49-7A94-4C78-9318-9AC3038FD781}" type="presParOf" srcId="{10ECF93B-6F8E-4929-BBED-3E3BFE0CD776}" destId="{2F91C22D-7179-4F4C-8993-4596797406E9}" srcOrd="3" destOrd="0" presId="urn:microsoft.com/office/officeart/2005/8/layout/lProcess3"/>
    <dgm:cxn modelId="{E165CFFC-AC80-40E0-9281-DE33E2EEB931}" type="presParOf" srcId="{10ECF93B-6F8E-4929-BBED-3E3BFE0CD776}" destId="{11BC4C89-CCF4-449B-9983-CB936C833282}" srcOrd="4" destOrd="0" presId="urn:microsoft.com/office/officeart/2005/8/layout/lProcess3"/>
    <dgm:cxn modelId="{1EE59269-AA7F-44D2-ABB8-68AAECD1EF12}" type="presParOf" srcId="{1F7DEA50-B833-424B-9B7B-3DC93D0FF499}" destId="{7246960E-FEA2-4C54-8375-9B3861EF11C5}" srcOrd="3" destOrd="0" presId="urn:microsoft.com/office/officeart/2005/8/layout/lProcess3"/>
    <dgm:cxn modelId="{662EE897-237F-4754-A432-5A8E3932BA37}" type="presParOf" srcId="{1F7DEA50-B833-424B-9B7B-3DC93D0FF499}" destId="{670CA70F-7974-4608-AA5B-E8F96B5E5E51}" srcOrd="4" destOrd="0" presId="urn:microsoft.com/office/officeart/2005/8/layout/lProcess3"/>
    <dgm:cxn modelId="{8B49870D-1438-4C07-95FD-9A2F54932144}" type="presParOf" srcId="{670CA70F-7974-4608-AA5B-E8F96B5E5E51}" destId="{8FC0B289-8C09-4249-BFFC-9D96771EDDDA}" srcOrd="0" destOrd="0" presId="urn:microsoft.com/office/officeart/2005/8/layout/lProcess3"/>
    <dgm:cxn modelId="{09814358-AA58-4A83-BFC3-66A4E84B575F}" type="presParOf" srcId="{670CA70F-7974-4608-AA5B-E8F96B5E5E51}" destId="{5B80B398-163A-4291-923F-320F29E4A032}" srcOrd="1" destOrd="0" presId="urn:microsoft.com/office/officeart/2005/8/layout/lProcess3"/>
    <dgm:cxn modelId="{C6D83397-F8D0-4CAB-A15E-3EC2D1D32D36}" type="presParOf" srcId="{670CA70F-7974-4608-AA5B-E8F96B5E5E51}" destId="{A78AC2E8-AB3F-4964-90E2-923FB8ACE5BE}" srcOrd="2" destOrd="0" presId="urn:microsoft.com/office/officeart/2005/8/layout/lProcess3"/>
    <dgm:cxn modelId="{EB41A27A-2A24-48DA-9B83-2A92B72C72D9}" type="presParOf" srcId="{670CA70F-7974-4608-AA5B-E8F96B5E5E51}" destId="{69F382FD-9476-4AE2-A1D4-FB2AD1B48781}" srcOrd="3" destOrd="0" presId="urn:microsoft.com/office/officeart/2005/8/layout/lProcess3"/>
    <dgm:cxn modelId="{8A81349D-A45B-4832-A771-487271198CFE}" type="presParOf" srcId="{670CA70F-7974-4608-AA5B-E8F96B5E5E51}" destId="{2CF9628D-EB2D-4F11-BE70-DE56DADA0A45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22333F6-594F-4A3F-ADE6-1347D30B7BD6}" type="doc">
      <dgm:prSet loTypeId="urn:microsoft.com/office/officeart/2005/8/layout/hierarchy2" loCatId="hierarchy" qsTypeId="urn:microsoft.com/office/officeart/2005/8/quickstyle/simple1#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5ADB9E83-6F9D-4BDE-8497-41B704BFEAFD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Координационный совет по инклюзивному образованию </a:t>
          </a:r>
          <a:r>
            <a:rPr lang="ru-RU" sz="20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Ужурского</a:t>
          </a:r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6C6FD2-AA57-452A-8BCE-5F6D3F134E49}" type="parTrans" cxnId="{6D5F5B2F-5A97-4AA7-8DD2-DCA540CAF118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CB6C72-0A31-473E-97F4-5D22D8C1417A}" type="sibTrans" cxnId="{6D5F5B2F-5A97-4AA7-8DD2-DCA540CAF118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A090D7-6973-4DC8-9754-1F806B976995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по инклюзивному образованию ДОУ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9A8695-307B-4E8E-BFB9-5A07587C3CB6}" type="parTrans" cxnId="{D7EE4E20-FE05-474D-ACEE-FBE33DA7E45E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46F400-43B2-4B8E-9B49-8D48B8A8D6C1}" type="sibTrans" cxnId="{D7EE4E20-FE05-474D-ACEE-FBE33DA7E45E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F081BA-555D-40AB-ADD2-453C095DA74D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партнеры </a:t>
          </a:r>
        </a:p>
        <a:p>
          <a:r>
            <a:rPr lang="ru-RU" sz="14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РМОООО «ВОИ», КГБУЗ «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РБ»,  КГБПОУ «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многопрофильный техникум»,   КГБОУ «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школа-интернат», КГБУ СО «Центр семьи «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», МКУ «Управление культуры ,спорта и молодежной политики»,МБОУ ДОД «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детская школа-искусств»,  МБУК «ЦБС 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района», УСЗН Администрации </a:t>
          </a:r>
          <a:r>
            <a:rPr lang="ru-RU" sz="14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района</a:t>
          </a:r>
          <a:endParaRPr lang="ru-RU" sz="1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D4FA14-7435-45B5-B88B-581311F41E0D}" type="parTrans" cxnId="{D428FCD6-883B-42F2-8046-922158401DF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223072-72B4-490C-8730-50157A7C3A1C}" type="sibTrans" cxnId="{D428FCD6-883B-42F2-8046-922158401DF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B94FE3-F8DA-482C-9C40-40BFC77EDEE7}">
      <dgm:prSet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Структурное подразделение «</a:t>
          </a:r>
          <a:r>
            <a:rPr lang="ru-RU" sz="20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территориальная (районная) ПМПК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C15708-0ACD-40E5-B06B-895378608352}" type="parTrans" cxnId="{090547E7-7125-416F-9F1D-92DE76E81FCA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67DAD3-CEF2-4C9E-998F-A0BDB32F2A1A}" type="sibTrans" cxnId="{090547E7-7125-416F-9F1D-92DE76E81FCA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5FCC54-F73D-458D-93A0-E30B17AE33AB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Муниципальный координатор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F4CE47-3922-4F81-A9B8-080D7898A753}" type="sibTrans" cxnId="{8B48BA16-763E-458F-9975-E3A5A221AB79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186628-1DEF-472D-BD94-16A415DA90E1}" type="parTrans" cxnId="{8B48BA16-763E-458F-9975-E3A5A221AB79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21EA4A-73D6-4841-8C67-683C38AF052F}">
      <dgm:prSet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по инклюзивному образованию ДО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194224-97E0-49EC-A584-4A522CE9DB15}" type="parTrans" cxnId="{08404768-C39B-4BE0-A687-CCE04204A086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21D8EE-6523-49A6-B731-8D0AC9730BE4}" type="sibTrans" cxnId="{08404768-C39B-4BE0-A687-CCE04204A086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411984-D02A-4317-BF7F-623ABAFD3342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 по инклюзивному образованию ОО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D9E23C-0F00-418D-816B-63B159002FC9}" type="sibTrans" cxnId="{7AD294DF-03F9-4347-9AE9-75B60726F8CF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A26C37-F603-4B06-81B1-9D9092A4881C}" type="parTrans" cxnId="{7AD294DF-03F9-4347-9AE9-75B60726F8CF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44F47E-51BA-4D29-9343-424FC8ADB5A0}" type="pres">
      <dgm:prSet presAssocID="{C22333F6-594F-4A3F-ADE6-1347D30B7BD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CFEC09-4F8D-45D5-A4C7-06E8FDA3ABA7}" type="pres">
      <dgm:prSet presAssocID="{5ADB9E83-6F9D-4BDE-8497-41B704BFEAFD}" presName="root1" presStyleCnt="0"/>
      <dgm:spPr/>
    </dgm:pt>
    <dgm:pt modelId="{C5805C01-A924-433C-A036-B9A8C5D34B0A}" type="pres">
      <dgm:prSet presAssocID="{5ADB9E83-6F9D-4BDE-8497-41B704BFEAFD}" presName="LevelOneTextNode" presStyleLbl="node0" presStyleIdx="0" presStyleCnt="1" custScaleX="242232" custScaleY="324213" custLinFactNeighborX="-7194" custLinFactNeighborY="-70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4AE236-1831-460D-87BA-FD4C5A0EE7F8}" type="pres">
      <dgm:prSet presAssocID="{5ADB9E83-6F9D-4BDE-8497-41B704BFEAFD}" presName="level2hierChild" presStyleCnt="0"/>
      <dgm:spPr/>
    </dgm:pt>
    <dgm:pt modelId="{064203EF-D20A-43EE-9D29-A3134AAAEF8B}" type="pres">
      <dgm:prSet presAssocID="{02186628-1DEF-472D-BD94-16A415DA90E1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A2BEE290-98A0-4595-8FA4-569210B94F5B}" type="pres">
      <dgm:prSet presAssocID="{02186628-1DEF-472D-BD94-16A415DA90E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38B3D00B-F503-4EF5-A8F6-531A3B1239A4}" type="pres">
      <dgm:prSet presAssocID="{FF5FCC54-F73D-458D-93A0-E30B17AE33AB}" presName="root2" presStyleCnt="0"/>
      <dgm:spPr/>
    </dgm:pt>
    <dgm:pt modelId="{80DE46A5-7D58-4018-A451-8174CC099A75}" type="pres">
      <dgm:prSet presAssocID="{FF5FCC54-F73D-458D-93A0-E30B17AE33AB}" presName="LevelTwoTextNode" presStyleLbl="node2" presStyleIdx="0" presStyleCnt="3" custScaleX="196002" custScaleY="103888" custLinFactNeighborX="1067" custLinFactNeighborY="269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9D490-21F3-4033-A7AF-4103D3E48F3E}" type="pres">
      <dgm:prSet presAssocID="{FF5FCC54-F73D-458D-93A0-E30B17AE33AB}" presName="level3hierChild" presStyleCnt="0"/>
      <dgm:spPr/>
    </dgm:pt>
    <dgm:pt modelId="{D1E3835B-229A-49BC-B016-0C5D349BBDEC}" type="pres">
      <dgm:prSet presAssocID="{58A26C37-F603-4B06-81B1-9D9092A4881C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2C27E58A-EE20-4E21-889D-448E76E3F7BB}" type="pres">
      <dgm:prSet presAssocID="{58A26C37-F603-4B06-81B1-9D9092A4881C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1BA3BB8-F867-4122-934D-A269D20B3B7C}" type="pres">
      <dgm:prSet presAssocID="{55411984-D02A-4317-BF7F-623ABAFD3342}" presName="root2" presStyleCnt="0"/>
      <dgm:spPr/>
    </dgm:pt>
    <dgm:pt modelId="{1618CAB5-B70F-4B08-8DDD-E4B6D6625A91}" type="pres">
      <dgm:prSet presAssocID="{55411984-D02A-4317-BF7F-623ABAFD3342}" presName="LevelTwoTextNode" presStyleLbl="node3" presStyleIdx="0" presStyleCnt="3" custScaleX="3661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1048A7-5D8B-489D-9C01-7F1F23A08DCC}" type="pres">
      <dgm:prSet presAssocID="{55411984-D02A-4317-BF7F-623ABAFD3342}" presName="level3hierChild" presStyleCnt="0"/>
      <dgm:spPr/>
    </dgm:pt>
    <dgm:pt modelId="{7DFB1E1F-9D25-432E-8B42-920041D0847C}" type="pres">
      <dgm:prSet presAssocID="{889A8695-307B-4E8E-BFB9-5A07587C3CB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E9857388-D843-4BBE-AB59-E4FFE23F22B0}" type="pres">
      <dgm:prSet presAssocID="{889A8695-307B-4E8E-BFB9-5A07587C3CB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C5DBDDEF-D3E4-4517-BCA4-C330A16EEF39}" type="pres">
      <dgm:prSet presAssocID="{AEA090D7-6973-4DC8-9754-1F806B976995}" presName="root2" presStyleCnt="0"/>
      <dgm:spPr/>
    </dgm:pt>
    <dgm:pt modelId="{820F47DF-ECF5-40F9-B764-D8550AEC9A71}" type="pres">
      <dgm:prSet presAssocID="{AEA090D7-6973-4DC8-9754-1F806B976995}" presName="LevelTwoTextNode" presStyleLbl="node3" presStyleIdx="1" presStyleCnt="3" custScaleX="3712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7073B-264A-481F-A26E-082578B1D8FB}" type="pres">
      <dgm:prSet presAssocID="{AEA090D7-6973-4DC8-9754-1F806B976995}" presName="level3hierChild" presStyleCnt="0"/>
      <dgm:spPr/>
    </dgm:pt>
    <dgm:pt modelId="{C7393345-20DB-4553-8D91-585F2DFB2F40}" type="pres">
      <dgm:prSet presAssocID="{D6194224-97E0-49EC-A584-4A522CE9DB15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18552E37-3821-460F-9167-A1DBCBE779A6}" type="pres">
      <dgm:prSet presAssocID="{D6194224-97E0-49EC-A584-4A522CE9DB15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F7DD6CB-5AE0-4B17-A673-05237FF5ED82}" type="pres">
      <dgm:prSet presAssocID="{E121EA4A-73D6-4841-8C67-683C38AF052F}" presName="root2" presStyleCnt="0"/>
      <dgm:spPr/>
    </dgm:pt>
    <dgm:pt modelId="{4CB55857-B56A-4659-B662-65FEB8895C43}" type="pres">
      <dgm:prSet presAssocID="{E121EA4A-73D6-4841-8C67-683C38AF052F}" presName="LevelTwoTextNode" presStyleLbl="node3" presStyleIdx="2" presStyleCnt="3" custScaleX="3697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8590FF-2F6D-4C09-9479-441D6886F339}" type="pres">
      <dgm:prSet presAssocID="{E121EA4A-73D6-4841-8C67-683C38AF052F}" presName="level3hierChild" presStyleCnt="0"/>
      <dgm:spPr/>
    </dgm:pt>
    <dgm:pt modelId="{0E9ED10A-394D-4D59-9CA8-038F397C6522}" type="pres">
      <dgm:prSet presAssocID="{03C15708-0ACD-40E5-B06B-895378608352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97CD8EA-87D0-4EEA-AEC7-D07B6DBBF02B}" type="pres">
      <dgm:prSet presAssocID="{03C15708-0ACD-40E5-B06B-895378608352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F5270CF-3F22-4953-8AD0-EEC4DFD8FBDB}" type="pres">
      <dgm:prSet presAssocID="{67B94FE3-F8DA-482C-9C40-40BFC77EDEE7}" presName="root2" presStyleCnt="0"/>
      <dgm:spPr/>
    </dgm:pt>
    <dgm:pt modelId="{AF0357AF-7E6D-4C7F-B502-3CAFC1ED9797}" type="pres">
      <dgm:prSet presAssocID="{67B94FE3-F8DA-482C-9C40-40BFC77EDEE7}" presName="LevelTwoTextNode" presStyleLbl="node2" presStyleIdx="1" presStyleCnt="3" custScaleX="339898" custScaleY="159743" custLinFactNeighborX="2234" custLinFactNeighborY="9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B21C6C-5321-4F0E-AAC3-6351095B96BC}" type="pres">
      <dgm:prSet presAssocID="{67B94FE3-F8DA-482C-9C40-40BFC77EDEE7}" presName="level3hierChild" presStyleCnt="0"/>
      <dgm:spPr/>
    </dgm:pt>
    <dgm:pt modelId="{A7A1AEE7-9BD6-4DB0-A974-D4C4BA78A63F}" type="pres">
      <dgm:prSet presAssocID="{2FD4FA14-7435-45B5-B88B-581311F41E0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F443ADB4-ED80-4F90-B520-77C9E3C873BF}" type="pres">
      <dgm:prSet presAssocID="{2FD4FA14-7435-45B5-B88B-581311F41E0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32EBBFF-8244-4296-AFD2-A31AF2EE90C5}" type="pres">
      <dgm:prSet presAssocID="{F1F081BA-555D-40AB-ADD2-453C095DA74D}" presName="root2" presStyleCnt="0"/>
      <dgm:spPr/>
    </dgm:pt>
    <dgm:pt modelId="{2C271D36-BC70-4920-93CA-B42A801C1CCB}" type="pres">
      <dgm:prSet presAssocID="{F1F081BA-555D-40AB-ADD2-453C095DA74D}" presName="LevelTwoTextNode" presStyleLbl="node2" presStyleIdx="2" presStyleCnt="3" custScaleX="600018" custScaleY="393475" custLinFactNeighborX="-4890" custLinFactNeighborY="146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C9DF78-14AE-4157-AA5D-337D0F2B5A1B}" type="pres">
      <dgm:prSet presAssocID="{F1F081BA-555D-40AB-ADD2-453C095DA74D}" presName="level3hierChild" presStyleCnt="0"/>
      <dgm:spPr/>
    </dgm:pt>
  </dgm:ptLst>
  <dgm:cxnLst>
    <dgm:cxn modelId="{D428FCD6-883B-42F2-8046-922158401DFD}" srcId="{5ADB9E83-6F9D-4BDE-8497-41B704BFEAFD}" destId="{F1F081BA-555D-40AB-ADD2-453C095DA74D}" srcOrd="2" destOrd="0" parTransId="{2FD4FA14-7435-45B5-B88B-581311F41E0D}" sibTransId="{CA223072-72B4-490C-8730-50157A7C3A1C}"/>
    <dgm:cxn modelId="{8B48BA16-763E-458F-9975-E3A5A221AB79}" srcId="{5ADB9E83-6F9D-4BDE-8497-41B704BFEAFD}" destId="{FF5FCC54-F73D-458D-93A0-E30B17AE33AB}" srcOrd="0" destOrd="0" parTransId="{02186628-1DEF-472D-BD94-16A415DA90E1}" sibTransId="{65F4CE47-3922-4F81-A9B8-080D7898A753}"/>
    <dgm:cxn modelId="{C0867EE9-3166-44B9-9408-AAC2784D47E6}" type="presOf" srcId="{55411984-D02A-4317-BF7F-623ABAFD3342}" destId="{1618CAB5-B70F-4B08-8DDD-E4B6D6625A91}" srcOrd="0" destOrd="0" presId="urn:microsoft.com/office/officeart/2005/8/layout/hierarchy2"/>
    <dgm:cxn modelId="{7AD294DF-03F9-4347-9AE9-75B60726F8CF}" srcId="{FF5FCC54-F73D-458D-93A0-E30B17AE33AB}" destId="{55411984-D02A-4317-BF7F-623ABAFD3342}" srcOrd="0" destOrd="0" parTransId="{58A26C37-F603-4B06-81B1-9D9092A4881C}" sibTransId="{C4D9E23C-0F00-418D-816B-63B159002FC9}"/>
    <dgm:cxn modelId="{D7EE4E20-FE05-474D-ACEE-FBE33DA7E45E}" srcId="{FF5FCC54-F73D-458D-93A0-E30B17AE33AB}" destId="{AEA090D7-6973-4DC8-9754-1F806B976995}" srcOrd="1" destOrd="0" parTransId="{889A8695-307B-4E8E-BFB9-5A07587C3CB6}" sibTransId="{7B46F400-43B2-4B8E-9B49-8D48B8A8D6C1}"/>
    <dgm:cxn modelId="{3712636E-0FB3-4BD5-B261-48ADCCB80914}" type="presOf" srcId="{D6194224-97E0-49EC-A584-4A522CE9DB15}" destId="{18552E37-3821-460F-9167-A1DBCBE779A6}" srcOrd="1" destOrd="0" presId="urn:microsoft.com/office/officeart/2005/8/layout/hierarchy2"/>
    <dgm:cxn modelId="{DB22D3F7-850B-4522-A44F-9414B9E97E7F}" type="presOf" srcId="{889A8695-307B-4E8E-BFB9-5A07587C3CB6}" destId="{E9857388-D843-4BBE-AB59-E4FFE23F22B0}" srcOrd="1" destOrd="0" presId="urn:microsoft.com/office/officeart/2005/8/layout/hierarchy2"/>
    <dgm:cxn modelId="{E0614D5B-0E33-4C82-BAA6-8B987F7EB343}" type="presOf" srcId="{889A8695-307B-4E8E-BFB9-5A07587C3CB6}" destId="{7DFB1E1F-9D25-432E-8B42-920041D0847C}" srcOrd="0" destOrd="0" presId="urn:microsoft.com/office/officeart/2005/8/layout/hierarchy2"/>
    <dgm:cxn modelId="{4D085CB4-79F6-413E-8F4E-1313865FC633}" type="presOf" srcId="{58A26C37-F603-4B06-81B1-9D9092A4881C}" destId="{2C27E58A-EE20-4E21-889D-448E76E3F7BB}" srcOrd="1" destOrd="0" presId="urn:microsoft.com/office/officeart/2005/8/layout/hierarchy2"/>
    <dgm:cxn modelId="{4A17F54D-AD27-41FB-81AF-A9ACA0A901DD}" type="presOf" srcId="{58A26C37-F603-4B06-81B1-9D9092A4881C}" destId="{D1E3835B-229A-49BC-B016-0C5D349BBDEC}" srcOrd="0" destOrd="0" presId="urn:microsoft.com/office/officeart/2005/8/layout/hierarchy2"/>
    <dgm:cxn modelId="{090547E7-7125-416F-9F1D-92DE76E81FCA}" srcId="{5ADB9E83-6F9D-4BDE-8497-41B704BFEAFD}" destId="{67B94FE3-F8DA-482C-9C40-40BFC77EDEE7}" srcOrd="1" destOrd="0" parTransId="{03C15708-0ACD-40E5-B06B-895378608352}" sibTransId="{9267DAD3-CEF2-4C9E-998F-A0BDB32F2A1A}"/>
    <dgm:cxn modelId="{A96254B9-98A0-4A36-933D-30E372ED593F}" type="presOf" srcId="{F1F081BA-555D-40AB-ADD2-453C095DA74D}" destId="{2C271D36-BC70-4920-93CA-B42A801C1CCB}" srcOrd="0" destOrd="0" presId="urn:microsoft.com/office/officeart/2005/8/layout/hierarchy2"/>
    <dgm:cxn modelId="{6E4F58D7-50C5-4D5E-8184-AF7E3F79A2A3}" type="presOf" srcId="{67B94FE3-F8DA-482C-9C40-40BFC77EDEE7}" destId="{AF0357AF-7E6D-4C7F-B502-3CAFC1ED9797}" srcOrd="0" destOrd="0" presId="urn:microsoft.com/office/officeart/2005/8/layout/hierarchy2"/>
    <dgm:cxn modelId="{6D5F5B2F-5A97-4AA7-8DD2-DCA540CAF118}" srcId="{C22333F6-594F-4A3F-ADE6-1347D30B7BD6}" destId="{5ADB9E83-6F9D-4BDE-8497-41B704BFEAFD}" srcOrd="0" destOrd="0" parTransId="{8C6C6FD2-AA57-452A-8BCE-5F6D3F134E49}" sibTransId="{3ACB6C72-0A31-473E-97F4-5D22D8C1417A}"/>
    <dgm:cxn modelId="{3806E025-68F7-4431-898B-A6B0871D5D6F}" type="presOf" srcId="{E121EA4A-73D6-4841-8C67-683C38AF052F}" destId="{4CB55857-B56A-4659-B662-65FEB8895C43}" srcOrd="0" destOrd="0" presId="urn:microsoft.com/office/officeart/2005/8/layout/hierarchy2"/>
    <dgm:cxn modelId="{08404768-C39B-4BE0-A687-CCE04204A086}" srcId="{FF5FCC54-F73D-458D-93A0-E30B17AE33AB}" destId="{E121EA4A-73D6-4841-8C67-683C38AF052F}" srcOrd="2" destOrd="0" parTransId="{D6194224-97E0-49EC-A584-4A522CE9DB15}" sibTransId="{DD21D8EE-6523-49A6-B731-8D0AC9730BE4}"/>
    <dgm:cxn modelId="{9043AA81-7F5D-4C3E-80F8-5BFDD0674CA6}" type="presOf" srcId="{5ADB9E83-6F9D-4BDE-8497-41B704BFEAFD}" destId="{C5805C01-A924-433C-A036-B9A8C5D34B0A}" srcOrd="0" destOrd="0" presId="urn:microsoft.com/office/officeart/2005/8/layout/hierarchy2"/>
    <dgm:cxn modelId="{5D0C8BE5-7762-49A5-BBF5-FD1A7D40DE5A}" type="presOf" srcId="{03C15708-0ACD-40E5-B06B-895378608352}" destId="{C97CD8EA-87D0-4EEA-AEC7-D07B6DBBF02B}" srcOrd="1" destOrd="0" presId="urn:microsoft.com/office/officeart/2005/8/layout/hierarchy2"/>
    <dgm:cxn modelId="{539DA928-A5AE-4384-9815-F5DF64CD9DC5}" type="presOf" srcId="{02186628-1DEF-472D-BD94-16A415DA90E1}" destId="{064203EF-D20A-43EE-9D29-A3134AAAEF8B}" srcOrd="0" destOrd="0" presId="urn:microsoft.com/office/officeart/2005/8/layout/hierarchy2"/>
    <dgm:cxn modelId="{2A3E205B-F999-4258-907A-D3231D57AFE2}" type="presOf" srcId="{C22333F6-594F-4A3F-ADE6-1347D30B7BD6}" destId="{CB44F47E-51BA-4D29-9343-424FC8ADB5A0}" srcOrd="0" destOrd="0" presId="urn:microsoft.com/office/officeart/2005/8/layout/hierarchy2"/>
    <dgm:cxn modelId="{EB7565E3-86F1-41C2-8A8F-7B883CC11D3F}" type="presOf" srcId="{FF5FCC54-F73D-458D-93A0-E30B17AE33AB}" destId="{80DE46A5-7D58-4018-A451-8174CC099A75}" srcOrd="0" destOrd="0" presId="urn:microsoft.com/office/officeart/2005/8/layout/hierarchy2"/>
    <dgm:cxn modelId="{D57660E2-8A2E-4419-93F0-3B9D41F5630B}" type="presOf" srcId="{03C15708-0ACD-40E5-B06B-895378608352}" destId="{0E9ED10A-394D-4D59-9CA8-038F397C6522}" srcOrd="0" destOrd="0" presId="urn:microsoft.com/office/officeart/2005/8/layout/hierarchy2"/>
    <dgm:cxn modelId="{6225433D-455C-4C3D-AB6A-A191D52F8D75}" type="presOf" srcId="{2FD4FA14-7435-45B5-B88B-581311F41E0D}" destId="{A7A1AEE7-9BD6-4DB0-A974-D4C4BA78A63F}" srcOrd="0" destOrd="0" presId="urn:microsoft.com/office/officeart/2005/8/layout/hierarchy2"/>
    <dgm:cxn modelId="{3E74B033-66E4-4860-9FCC-97FA0AC42DF7}" type="presOf" srcId="{AEA090D7-6973-4DC8-9754-1F806B976995}" destId="{820F47DF-ECF5-40F9-B764-D8550AEC9A71}" srcOrd="0" destOrd="0" presId="urn:microsoft.com/office/officeart/2005/8/layout/hierarchy2"/>
    <dgm:cxn modelId="{7ABB846D-73A7-46CE-BEB5-F46427D07DE6}" type="presOf" srcId="{D6194224-97E0-49EC-A584-4A522CE9DB15}" destId="{C7393345-20DB-4553-8D91-585F2DFB2F40}" srcOrd="0" destOrd="0" presId="urn:microsoft.com/office/officeart/2005/8/layout/hierarchy2"/>
    <dgm:cxn modelId="{1EA5F6ED-6632-444B-A9C7-0BCE17613A87}" type="presOf" srcId="{02186628-1DEF-472D-BD94-16A415DA90E1}" destId="{A2BEE290-98A0-4595-8FA4-569210B94F5B}" srcOrd="1" destOrd="0" presId="urn:microsoft.com/office/officeart/2005/8/layout/hierarchy2"/>
    <dgm:cxn modelId="{C526CC14-2FD0-4181-A99D-73FCE2057760}" type="presOf" srcId="{2FD4FA14-7435-45B5-B88B-581311F41E0D}" destId="{F443ADB4-ED80-4F90-B520-77C9E3C873BF}" srcOrd="1" destOrd="0" presId="urn:microsoft.com/office/officeart/2005/8/layout/hierarchy2"/>
    <dgm:cxn modelId="{0080FD9E-4F2F-49AB-9DB2-046C2A083D32}" type="presParOf" srcId="{CB44F47E-51BA-4D29-9343-424FC8ADB5A0}" destId="{06CFEC09-4F8D-45D5-A4C7-06E8FDA3ABA7}" srcOrd="0" destOrd="0" presId="urn:microsoft.com/office/officeart/2005/8/layout/hierarchy2"/>
    <dgm:cxn modelId="{04CAEEAC-88D3-42F3-9AEC-ABCEB3C4F4DB}" type="presParOf" srcId="{06CFEC09-4F8D-45D5-A4C7-06E8FDA3ABA7}" destId="{C5805C01-A924-433C-A036-B9A8C5D34B0A}" srcOrd="0" destOrd="0" presId="urn:microsoft.com/office/officeart/2005/8/layout/hierarchy2"/>
    <dgm:cxn modelId="{2DEA9D07-507C-482A-B0FD-2573937CBF48}" type="presParOf" srcId="{06CFEC09-4F8D-45D5-A4C7-06E8FDA3ABA7}" destId="{F24AE236-1831-460D-87BA-FD4C5A0EE7F8}" srcOrd="1" destOrd="0" presId="urn:microsoft.com/office/officeart/2005/8/layout/hierarchy2"/>
    <dgm:cxn modelId="{5D934AB2-6A34-44AA-87E1-31D02BC5C796}" type="presParOf" srcId="{F24AE236-1831-460D-87BA-FD4C5A0EE7F8}" destId="{064203EF-D20A-43EE-9D29-A3134AAAEF8B}" srcOrd="0" destOrd="0" presId="urn:microsoft.com/office/officeart/2005/8/layout/hierarchy2"/>
    <dgm:cxn modelId="{B64BC47D-BC7A-49A6-8DF3-0EDF2EB3A9E4}" type="presParOf" srcId="{064203EF-D20A-43EE-9D29-A3134AAAEF8B}" destId="{A2BEE290-98A0-4595-8FA4-569210B94F5B}" srcOrd="0" destOrd="0" presId="urn:microsoft.com/office/officeart/2005/8/layout/hierarchy2"/>
    <dgm:cxn modelId="{E6BFB705-3F2C-42C5-948F-569E876F4B6C}" type="presParOf" srcId="{F24AE236-1831-460D-87BA-FD4C5A0EE7F8}" destId="{38B3D00B-F503-4EF5-A8F6-531A3B1239A4}" srcOrd="1" destOrd="0" presId="urn:microsoft.com/office/officeart/2005/8/layout/hierarchy2"/>
    <dgm:cxn modelId="{1F0D9177-7048-41A5-A4B5-C0D31A770DDC}" type="presParOf" srcId="{38B3D00B-F503-4EF5-A8F6-531A3B1239A4}" destId="{80DE46A5-7D58-4018-A451-8174CC099A75}" srcOrd="0" destOrd="0" presId="urn:microsoft.com/office/officeart/2005/8/layout/hierarchy2"/>
    <dgm:cxn modelId="{83BC921D-D1EA-4034-AF92-5F195180DA74}" type="presParOf" srcId="{38B3D00B-F503-4EF5-A8F6-531A3B1239A4}" destId="{F299D490-21F3-4033-A7AF-4103D3E48F3E}" srcOrd="1" destOrd="0" presId="urn:microsoft.com/office/officeart/2005/8/layout/hierarchy2"/>
    <dgm:cxn modelId="{6597702C-AE8A-400E-9CC5-1C6BA9B002C9}" type="presParOf" srcId="{F299D490-21F3-4033-A7AF-4103D3E48F3E}" destId="{D1E3835B-229A-49BC-B016-0C5D349BBDEC}" srcOrd="0" destOrd="0" presId="urn:microsoft.com/office/officeart/2005/8/layout/hierarchy2"/>
    <dgm:cxn modelId="{EFD5E5E4-4E51-4604-8ED9-DA9AA50D05C8}" type="presParOf" srcId="{D1E3835B-229A-49BC-B016-0C5D349BBDEC}" destId="{2C27E58A-EE20-4E21-889D-448E76E3F7BB}" srcOrd="0" destOrd="0" presId="urn:microsoft.com/office/officeart/2005/8/layout/hierarchy2"/>
    <dgm:cxn modelId="{390FBE67-BC21-49A9-A069-A158B8673D45}" type="presParOf" srcId="{F299D490-21F3-4033-A7AF-4103D3E48F3E}" destId="{01BA3BB8-F867-4122-934D-A269D20B3B7C}" srcOrd="1" destOrd="0" presId="urn:microsoft.com/office/officeart/2005/8/layout/hierarchy2"/>
    <dgm:cxn modelId="{8649E59B-DE24-4FCE-A2DA-FEE86D8C8D56}" type="presParOf" srcId="{01BA3BB8-F867-4122-934D-A269D20B3B7C}" destId="{1618CAB5-B70F-4B08-8DDD-E4B6D6625A91}" srcOrd="0" destOrd="0" presId="urn:microsoft.com/office/officeart/2005/8/layout/hierarchy2"/>
    <dgm:cxn modelId="{18811BF8-61D0-4EC2-94D4-BA5E7212BCAB}" type="presParOf" srcId="{01BA3BB8-F867-4122-934D-A269D20B3B7C}" destId="{AC1048A7-5D8B-489D-9C01-7F1F23A08DCC}" srcOrd="1" destOrd="0" presId="urn:microsoft.com/office/officeart/2005/8/layout/hierarchy2"/>
    <dgm:cxn modelId="{23139406-DCC0-4D27-B6FA-A4003931EE2A}" type="presParOf" srcId="{F299D490-21F3-4033-A7AF-4103D3E48F3E}" destId="{7DFB1E1F-9D25-432E-8B42-920041D0847C}" srcOrd="2" destOrd="0" presId="urn:microsoft.com/office/officeart/2005/8/layout/hierarchy2"/>
    <dgm:cxn modelId="{9C2E36C3-B41D-4027-A46D-48DC5D12C039}" type="presParOf" srcId="{7DFB1E1F-9D25-432E-8B42-920041D0847C}" destId="{E9857388-D843-4BBE-AB59-E4FFE23F22B0}" srcOrd="0" destOrd="0" presId="urn:microsoft.com/office/officeart/2005/8/layout/hierarchy2"/>
    <dgm:cxn modelId="{2967061E-4315-4CE0-8DD2-3929A6B6BA7F}" type="presParOf" srcId="{F299D490-21F3-4033-A7AF-4103D3E48F3E}" destId="{C5DBDDEF-D3E4-4517-BCA4-C330A16EEF39}" srcOrd="3" destOrd="0" presId="urn:microsoft.com/office/officeart/2005/8/layout/hierarchy2"/>
    <dgm:cxn modelId="{9E0E8576-504D-48BA-A1EC-843AFD9C0C00}" type="presParOf" srcId="{C5DBDDEF-D3E4-4517-BCA4-C330A16EEF39}" destId="{820F47DF-ECF5-40F9-B764-D8550AEC9A71}" srcOrd="0" destOrd="0" presId="urn:microsoft.com/office/officeart/2005/8/layout/hierarchy2"/>
    <dgm:cxn modelId="{8FD2AFF1-BCF2-4E3B-BE55-6D743F47F4B3}" type="presParOf" srcId="{C5DBDDEF-D3E4-4517-BCA4-C330A16EEF39}" destId="{56F7073B-264A-481F-A26E-082578B1D8FB}" srcOrd="1" destOrd="0" presId="urn:microsoft.com/office/officeart/2005/8/layout/hierarchy2"/>
    <dgm:cxn modelId="{7F9DE46B-2776-464F-8E5C-5D17CD747EAA}" type="presParOf" srcId="{F299D490-21F3-4033-A7AF-4103D3E48F3E}" destId="{C7393345-20DB-4553-8D91-585F2DFB2F40}" srcOrd="4" destOrd="0" presId="urn:microsoft.com/office/officeart/2005/8/layout/hierarchy2"/>
    <dgm:cxn modelId="{4C970154-D5F6-4F1B-9AAD-9FF917C62CD7}" type="presParOf" srcId="{C7393345-20DB-4553-8D91-585F2DFB2F40}" destId="{18552E37-3821-460F-9167-A1DBCBE779A6}" srcOrd="0" destOrd="0" presId="urn:microsoft.com/office/officeart/2005/8/layout/hierarchy2"/>
    <dgm:cxn modelId="{9E18A682-7A93-4A35-8208-EAE5912143D5}" type="presParOf" srcId="{F299D490-21F3-4033-A7AF-4103D3E48F3E}" destId="{3F7DD6CB-5AE0-4B17-A673-05237FF5ED82}" srcOrd="5" destOrd="0" presId="urn:microsoft.com/office/officeart/2005/8/layout/hierarchy2"/>
    <dgm:cxn modelId="{E6A72AE4-F8EA-43F3-9050-17E092EE5D3F}" type="presParOf" srcId="{3F7DD6CB-5AE0-4B17-A673-05237FF5ED82}" destId="{4CB55857-B56A-4659-B662-65FEB8895C43}" srcOrd="0" destOrd="0" presId="urn:microsoft.com/office/officeart/2005/8/layout/hierarchy2"/>
    <dgm:cxn modelId="{4C9EA5ED-EB88-41CF-8DF8-7565037A6CFD}" type="presParOf" srcId="{3F7DD6CB-5AE0-4B17-A673-05237FF5ED82}" destId="{1E8590FF-2F6D-4C09-9479-441D6886F339}" srcOrd="1" destOrd="0" presId="urn:microsoft.com/office/officeart/2005/8/layout/hierarchy2"/>
    <dgm:cxn modelId="{E6572093-043C-4415-80F1-D947C6F03A5C}" type="presParOf" srcId="{F24AE236-1831-460D-87BA-FD4C5A0EE7F8}" destId="{0E9ED10A-394D-4D59-9CA8-038F397C6522}" srcOrd="2" destOrd="0" presId="urn:microsoft.com/office/officeart/2005/8/layout/hierarchy2"/>
    <dgm:cxn modelId="{B388D026-078E-48C0-AFC9-D972D223C3AB}" type="presParOf" srcId="{0E9ED10A-394D-4D59-9CA8-038F397C6522}" destId="{C97CD8EA-87D0-4EEA-AEC7-D07B6DBBF02B}" srcOrd="0" destOrd="0" presId="urn:microsoft.com/office/officeart/2005/8/layout/hierarchy2"/>
    <dgm:cxn modelId="{05EBE05F-1FAA-4890-9D90-38305DDA28B1}" type="presParOf" srcId="{F24AE236-1831-460D-87BA-FD4C5A0EE7F8}" destId="{5F5270CF-3F22-4953-8AD0-EEC4DFD8FBDB}" srcOrd="3" destOrd="0" presId="urn:microsoft.com/office/officeart/2005/8/layout/hierarchy2"/>
    <dgm:cxn modelId="{E054ACB3-526C-4B2D-A8F7-33362A2DFA75}" type="presParOf" srcId="{5F5270CF-3F22-4953-8AD0-EEC4DFD8FBDB}" destId="{AF0357AF-7E6D-4C7F-B502-3CAFC1ED9797}" srcOrd="0" destOrd="0" presId="urn:microsoft.com/office/officeart/2005/8/layout/hierarchy2"/>
    <dgm:cxn modelId="{DB6FCDAC-4F51-4F42-ACBE-D87C1BD7331F}" type="presParOf" srcId="{5F5270CF-3F22-4953-8AD0-EEC4DFD8FBDB}" destId="{75B21C6C-5321-4F0E-AAC3-6351095B96BC}" srcOrd="1" destOrd="0" presId="urn:microsoft.com/office/officeart/2005/8/layout/hierarchy2"/>
    <dgm:cxn modelId="{B9E69974-58EC-4781-AF8A-4C38DEE29AAF}" type="presParOf" srcId="{F24AE236-1831-460D-87BA-FD4C5A0EE7F8}" destId="{A7A1AEE7-9BD6-4DB0-A974-D4C4BA78A63F}" srcOrd="4" destOrd="0" presId="urn:microsoft.com/office/officeart/2005/8/layout/hierarchy2"/>
    <dgm:cxn modelId="{0F8467C8-09E3-4519-BDAF-8FD82E2B4ADB}" type="presParOf" srcId="{A7A1AEE7-9BD6-4DB0-A974-D4C4BA78A63F}" destId="{F443ADB4-ED80-4F90-B520-77C9E3C873BF}" srcOrd="0" destOrd="0" presId="urn:microsoft.com/office/officeart/2005/8/layout/hierarchy2"/>
    <dgm:cxn modelId="{902B89E4-57DC-4498-9CA0-0AB12AD20DDE}" type="presParOf" srcId="{F24AE236-1831-460D-87BA-FD4C5A0EE7F8}" destId="{C32EBBFF-8244-4296-AFD2-A31AF2EE90C5}" srcOrd="5" destOrd="0" presId="urn:microsoft.com/office/officeart/2005/8/layout/hierarchy2"/>
    <dgm:cxn modelId="{973A4587-6D04-404B-B224-2539F6C4E0B5}" type="presParOf" srcId="{C32EBBFF-8244-4296-AFD2-A31AF2EE90C5}" destId="{2C271D36-BC70-4920-93CA-B42A801C1CCB}" srcOrd="0" destOrd="0" presId="urn:microsoft.com/office/officeart/2005/8/layout/hierarchy2"/>
    <dgm:cxn modelId="{A132ACE2-4A6B-4504-AC4F-709C19FCE7FD}" type="presParOf" srcId="{C32EBBFF-8244-4296-AFD2-A31AF2EE90C5}" destId="{04C9DF78-14AE-4157-AA5D-337D0F2B5A1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42C4F4A-BBAC-4843-B1D5-51A52951D51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56F6AF-E6B0-4271-8C0F-B1308A9E09AC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Мониторинг оценки развития инклюзивного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AB11248-F418-4A56-9CE5-DD28933AF8A5}" type="parTrans" cxnId="{718489BF-36A6-46F9-B2CE-2EE43E1F1D41}">
      <dgm:prSet/>
      <dgm:spPr/>
      <dgm:t>
        <a:bodyPr/>
        <a:lstStyle/>
        <a:p>
          <a:endParaRPr lang="ru-RU" sz="1800"/>
        </a:p>
      </dgm:t>
    </dgm:pt>
    <dgm:pt modelId="{5F80BE2E-010B-4BDF-9136-3879803A4000}" type="sibTrans" cxnId="{718489BF-36A6-46F9-B2CE-2EE43E1F1D41}">
      <dgm:prSet/>
      <dgm:spPr/>
      <dgm:t>
        <a:bodyPr/>
        <a:lstStyle/>
        <a:p>
          <a:endParaRPr lang="ru-RU" sz="1800"/>
        </a:p>
      </dgm:t>
    </dgm:pt>
    <dgm:pt modelId="{F3C0C2B1-1282-466F-97D4-C1530FD22435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Внесение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аналитико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–статистической информации о реализации ММРИО в публичные доклады ОО,ДОУ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5199FBF-E295-4DED-97AB-B5029205212B}" type="parTrans" cxnId="{86E49387-8F59-4305-B718-63F4460DF24C}">
      <dgm:prSet/>
      <dgm:spPr/>
      <dgm:t>
        <a:bodyPr/>
        <a:lstStyle/>
        <a:p>
          <a:endParaRPr lang="ru-RU" sz="1800"/>
        </a:p>
      </dgm:t>
    </dgm:pt>
    <dgm:pt modelId="{6C7F593D-DD75-4BD3-A3F3-722122BB23D9}" type="sibTrans" cxnId="{86E49387-8F59-4305-B718-63F4460DF24C}">
      <dgm:prSet/>
      <dgm:spPr/>
      <dgm:t>
        <a:bodyPr/>
        <a:lstStyle/>
        <a:p>
          <a:endParaRPr lang="ru-RU" sz="1800"/>
        </a:p>
      </dgm:t>
    </dgm:pt>
    <dgm:pt modelId="{B8EC3B1F-F246-437A-9A76-F93DBF9A8FAE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Анкетирование, опрос участников реализации ММРИО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A32C757-8500-4B4D-BB62-24BE4DD56500}" type="parTrans" cxnId="{E11B84AE-441F-417A-9818-665C1CAF5896}">
      <dgm:prSet/>
      <dgm:spPr/>
      <dgm:t>
        <a:bodyPr/>
        <a:lstStyle/>
        <a:p>
          <a:endParaRPr lang="ru-RU" sz="1800"/>
        </a:p>
      </dgm:t>
    </dgm:pt>
    <dgm:pt modelId="{1BBE503F-DD50-4D91-9D7C-C24976675C25}" type="sibTrans" cxnId="{E11B84AE-441F-417A-9818-665C1CAF5896}">
      <dgm:prSet/>
      <dgm:spPr/>
      <dgm:t>
        <a:bodyPr/>
        <a:lstStyle/>
        <a:p>
          <a:endParaRPr lang="ru-RU" sz="1800"/>
        </a:p>
      </dgm:t>
    </dgm:pt>
    <dgm:pt modelId="{9A8327C8-A143-4BF5-A2DD-E82EC90FD5CE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Ежегодное  проведение совещания  по вопросам реализации ММРИО с участием членов координационного совета по развитию инклюзивного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2889942-F24A-49A8-BFB8-4A1861791EC1}" type="parTrans" cxnId="{A4CB4830-96BF-4242-ABBD-5B7F79194DBD}">
      <dgm:prSet/>
      <dgm:spPr/>
      <dgm:t>
        <a:bodyPr/>
        <a:lstStyle/>
        <a:p>
          <a:endParaRPr lang="ru-RU" sz="1800"/>
        </a:p>
      </dgm:t>
    </dgm:pt>
    <dgm:pt modelId="{9C6C6002-92C7-413B-B75A-BEA0BECAE8E5}" type="sibTrans" cxnId="{A4CB4830-96BF-4242-ABBD-5B7F79194DBD}">
      <dgm:prSet/>
      <dgm:spPr/>
      <dgm:t>
        <a:bodyPr/>
        <a:lstStyle/>
        <a:p>
          <a:endParaRPr lang="ru-RU" sz="1800"/>
        </a:p>
      </dgm:t>
    </dgm:pt>
    <dgm:pt modelId="{909F0E88-33B8-47C3-A1D3-9ECECD94914E}" type="pres">
      <dgm:prSet presAssocID="{742C4F4A-BBAC-4843-B1D5-51A52951D51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C39309A-1958-4FE7-98A7-E83CE1D62190}" type="pres">
      <dgm:prSet presAssocID="{742C4F4A-BBAC-4843-B1D5-51A52951D517}" presName="pyramid" presStyleLbl="node1" presStyleIdx="0" presStyleCnt="1"/>
      <dgm:spPr/>
    </dgm:pt>
    <dgm:pt modelId="{79AF24E1-6FB7-41A6-986C-D9883D4B09F5}" type="pres">
      <dgm:prSet presAssocID="{742C4F4A-BBAC-4843-B1D5-51A52951D517}" presName="theList" presStyleCnt="0"/>
      <dgm:spPr/>
    </dgm:pt>
    <dgm:pt modelId="{D2930919-AD2F-4050-8B26-102ECF61524B}" type="pres">
      <dgm:prSet presAssocID="{0456F6AF-E6B0-4271-8C0F-B1308A9E09AC}" presName="aNode" presStyleLbl="fgAcc1" presStyleIdx="0" presStyleCnt="4" custScaleX="145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24E58E-20A7-41AD-97E2-82C404528EA2}" type="pres">
      <dgm:prSet presAssocID="{0456F6AF-E6B0-4271-8C0F-B1308A9E09AC}" presName="aSpace" presStyleCnt="0"/>
      <dgm:spPr/>
    </dgm:pt>
    <dgm:pt modelId="{27699C98-C746-4362-8429-B4E25535059F}" type="pres">
      <dgm:prSet presAssocID="{B8EC3B1F-F246-437A-9A76-F93DBF9A8FAE}" presName="aNode" presStyleLbl="fgAcc1" presStyleIdx="1" presStyleCnt="4" custScaleX="148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53DCE8-8F11-46A7-947E-8905380D8609}" type="pres">
      <dgm:prSet presAssocID="{B8EC3B1F-F246-437A-9A76-F93DBF9A8FAE}" presName="aSpace" presStyleCnt="0"/>
      <dgm:spPr/>
    </dgm:pt>
    <dgm:pt modelId="{71FD2057-EB6B-4E19-A321-DBAAE1127D52}" type="pres">
      <dgm:prSet presAssocID="{9A8327C8-A143-4BF5-A2DD-E82EC90FD5CE}" presName="aNode" presStyleLbl="fgAcc1" presStyleIdx="2" presStyleCnt="4" custScaleX="149191" custScaleY="11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6EE23-73C2-4FAB-8143-96E11832FB1D}" type="pres">
      <dgm:prSet presAssocID="{9A8327C8-A143-4BF5-A2DD-E82EC90FD5CE}" presName="aSpace" presStyleCnt="0"/>
      <dgm:spPr/>
    </dgm:pt>
    <dgm:pt modelId="{0B94C1CF-2928-42A1-A5A6-956D56A2374D}" type="pres">
      <dgm:prSet presAssocID="{F3C0C2B1-1282-466F-97D4-C1530FD22435}" presName="aNode" presStyleLbl="fgAcc1" presStyleIdx="3" presStyleCnt="4" custScaleX="149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AE1AA-55A3-4DFB-9656-D1323C725BD2}" type="pres">
      <dgm:prSet presAssocID="{F3C0C2B1-1282-466F-97D4-C1530FD22435}" presName="aSpace" presStyleCnt="0"/>
      <dgm:spPr/>
    </dgm:pt>
  </dgm:ptLst>
  <dgm:cxnLst>
    <dgm:cxn modelId="{A91BD8E3-EB2A-4066-B463-DC1AFEBE4238}" type="presOf" srcId="{742C4F4A-BBAC-4843-B1D5-51A52951D517}" destId="{909F0E88-33B8-47C3-A1D3-9ECECD94914E}" srcOrd="0" destOrd="0" presId="urn:microsoft.com/office/officeart/2005/8/layout/pyramid2"/>
    <dgm:cxn modelId="{FBF90709-0289-4715-B9AF-69A2A9F37CFE}" type="presOf" srcId="{0456F6AF-E6B0-4271-8C0F-B1308A9E09AC}" destId="{D2930919-AD2F-4050-8B26-102ECF61524B}" srcOrd="0" destOrd="0" presId="urn:microsoft.com/office/officeart/2005/8/layout/pyramid2"/>
    <dgm:cxn modelId="{A4CB4830-96BF-4242-ABBD-5B7F79194DBD}" srcId="{742C4F4A-BBAC-4843-B1D5-51A52951D517}" destId="{9A8327C8-A143-4BF5-A2DD-E82EC90FD5CE}" srcOrd="2" destOrd="0" parTransId="{22889942-F24A-49A8-BFB8-4A1861791EC1}" sibTransId="{9C6C6002-92C7-413B-B75A-BEA0BECAE8E5}"/>
    <dgm:cxn modelId="{E11B84AE-441F-417A-9818-665C1CAF5896}" srcId="{742C4F4A-BBAC-4843-B1D5-51A52951D517}" destId="{B8EC3B1F-F246-437A-9A76-F93DBF9A8FAE}" srcOrd="1" destOrd="0" parTransId="{AA32C757-8500-4B4D-BB62-24BE4DD56500}" sibTransId="{1BBE503F-DD50-4D91-9D7C-C24976675C25}"/>
    <dgm:cxn modelId="{718489BF-36A6-46F9-B2CE-2EE43E1F1D41}" srcId="{742C4F4A-BBAC-4843-B1D5-51A52951D517}" destId="{0456F6AF-E6B0-4271-8C0F-B1308A9E09AC}" srcOrd="0" destOrd="0" parTransId="{FAB11248-F418-4A56-9CE5-DD28933AF8A5}" sibTransId="{5F80BE2E-010B-4BDF-9136-3879803A4000}"/>
    <dgm:cxn modelId="{86E49387-8F59-4305-B718-63F4460DF24C}" srcId="{742C4F4A-BBAC-4843-B1D5-51A52951D517}" destId="{F3C0C2B1-1282-466F-97D4-C1530FD22435}" srcOrd="3" destOrd="0" parTransId="{55199FBF-E295-4DED-97AB-B5029205212B}" sibTransId="{6C7F593D-DD75-4BD3-A3F3-722122BB23D9}"/>
    <dgm:cxn modelId="{67AE2FAE-5462-4110-AA0B-AC07BCA240EB}" type="presOf" srcId="{B8EC3B1F-F246-437A-9A76-F93DBF9A8FAE}" destId="{27699C98-C746-4362-8429-B4E25535059F}" srcOrd="0" destOrd="0" presId="urn:microsoft.com/office/officeart/2005/8/layout/pyramid2"/>
    <dgm:cxn modelId="{AE1998FD-878B-4CB7-ADEC-D5F855659F13}" type="presOf" srcId="{F3C0C2B1-1282-466F-97D4-C1530FD22435}" destId="{0B94C1CF-2928-42A1-A5A6-956D56A2374D}" srcOrd="0" destOrd="0" presId="urn:microsoft.com/office/officeart/2005/8/layout/pyramid2"/>
    <dgm:cxn modelId="{3F6E4CFD-7033-48D3-8E76-399E8ACAADE2}" type="presOf" srcId="{9A8327C8-A143-4BF5-A2DD-E82EC90FD5CE}" destId="{71FD2057-EB6B-4E19-A321-DBAAE1127D52}" srcOrd="0" destOrd="0" presId="urn:microsoft.com/office/officeart/2005/8/layout/pyramid2"/>
    <dgm:cxn modelId="{32423C4D-817E-4319-B30A-CF22BD349666}" type="presParOf" srcId="{909F0E88-33B8-47C3-A1D3-9ECECD94914E}" destId="{AC39309A-1958-4FE7-98A7-E83CE1D62190}" srcOrd="0" destOrd="0" presId="urn:microsoft.com/office/officeart/2005/8/layout/pyramid2"/>
    <dgm:cxn modelId="{C6C40772-6549-4EB2-AC6B-B0B4004AA84E}" type="presParOf" srcId="{909F0E88-33B8-47C3-A1D3-9ECECD94914E}" destId="{79AF24E1-6FB7-41A6-986C-D9883D4B09F5}" srcOrd="1" destOrd="0" presId="urn:microsoft.com/office/officeart/2005/8/layout/pyramid2"/>
    <dgm:cxn modelId="{014B1F93-842D-47E9-B2B4-AAD9224BCAD5}" type="presParOf" srcId="{79AF24E1-6FB7-41A6-986C-D9883D4B09F5}" destId="{D2930919-AD2F-4050-8B26-102ECF61524B}" srcOrd="0" destOrd="0" presId="urn:microsoft.com/office/officeart/2005/8/layout/pyramid2"/>
    <dgm:cxn modelId="{35F156D6-A29F-463B-839F-42A64BD58A7B}" type="presParOf" srcId="{79AF24E1-6FB7-41A6-986C-D9883D4B09F5}" destId="{2724E58E-20A7-41AD-97E2-82C404528EA2}" srcOrd="1" destOrd="0" presId="urn:microsoft.com/office/officeart/2005/8/layout/pyramid2"/>
    <dgm:cxn modelId="{F73586AF-FB4C-4AC1-8749-A63DAD09C89E}" type="presParOf" srcId="{79AF24E1-6FB7-41A6-986C-D9883D4B09F5}" destId="{27699C98-C746-4362-8429-B4E25535059F}" srcOrd="2" destOrd="0" presId="urn:microsoft.com/office/officeart/2005/8/layout/pyramid2"/>
    <dgm:cxn modelId="{7678B156-CA05-4B9F-BF14-C5FEA1D97E13}" type="presParOf" srcId="{79AF24E1-6FB7-41A6-986C-D9883D4B09F5}" destId="{7953DCE8-8F11-46A7-947E-8905380D8609}" srcOrd="3" destOrd="0" presId="urn:microsoft.com/office/officeart/2005/8/layout/pyramid2"/>
    <dgm:cxn modelId="{06E43821-6151-4225-8001-ACC1AD67FA88}" type="presParOf" srcId="{79AF24E1-6FB7-41A6-986C-D9883D4B09F5}" destId="{71FD2057-EB6B-4E19-A321-DBAAE1127D52}" srcOrd="4" destOrd="0" presId="urn:microsoft.com/office/officeart/2005/8/layout/pyramid2"/>
    <dgm:cxn modelId="{85F4CE46-58BA-40FC-888B-145177082939}" type="presParOf" srcId="{79AF24E1-6FB7-41A6-986C-D9883D4B09F5}" destId="{F6B6EE23-73C2-4FAB-8143-96E11832FB1D}" srcOrd="5" destOrd="0" presId="urn:microsoft.com/office/officeart/2005/8/layout/pyramid2"/>
    <dgm:cxn modelId="{B1727498-659F-42D1-AD5B-8F232E59D55D}" type="presParOf" srcId="{79AF24E1-6FB7-41A6-986C-D9883D4B09F5}" destId="{0B94C1CF-2928-42A1-A5A6-956D56A2374D}" srcOrd="6" destOrd="0" presId="urn:microsoft.com/office/officeart/2005/8/layout/pyramid2"/>
    <dgm:cxn modelId="{BFE7A3E3-0F4A-4E62-8ED2-62FFACFA3885}" type="presParOf" srcId="{79AF24E1-6FB7-41A6-986C-D9883D4B09F5}" destId="{FA6AE1AA-55A3-4DFB-9656-D1323C725BD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5707381-2533-4E4C-8D2E-8D856326F8F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C87909-D8B6-4D0A-A22B-1DDC83038ED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Результат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01F84A36-5167-4AB7-8694-80682DA536F7}" type="parTrans" cxnId="{F773212A-5042-4EA5-B287-9FA2C15CBFE9}">
      <dgm:prSet/>
      <dgm:spPr/>
      <dgm:t>
        <a:bodyPr/>
        <a:lstStyle/>
        <a:p>
          <a:endParaRPr lang="ru-RU" sz="1600"/>
        </a:p>
      </dgm:t>
    </dgm:pt>
    <dgm:pt modelId="{6C4DB231-5FFF-4680-9B31-28DB7E7E15A6}" type="sibTrans" cxnId="{F773212A-5042-4EA5-B287-9FA2C15CBFE9}">
      <dgm:prSet/>
      <dgm:spPr/>
      <dgm:t>
        <a:bodyPr/>
        <a:lstStyle/>
        <a:p>
          <a:endParaRPr lang="ru-RU" sz="1600"/>
        </a:p>
      </dgm:t>
    </dgm:pt>
    <dgm:pt modelId="{789DAD98-49B4-4219-BD8B-1522C62A82E0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Сформирована система инклюзивного образования детей с ОВЗ, детей-инвалидов  в </a:t>
          </a:r>
          <a:r>
            <a:rPr lang="ru-RU" sz="1600" dirty="0" err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Ужурском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районе, позволяющая обеспечить права детей-инвалидов, детей с ОВЗ на равный доступ к качественному образованию </a:t>
          </a:r>
          <a:endParaRPr lang="ru-RU" sz="1600" dirty="0"/>
        </a:p>
      </dgm:t>
    </dgm:pt>
    <dgm:pt modelId="{D02471D2-237E-44AB-A393-03FDE58CD3AE}" type="parTrans" cxnId="{78479F75-CE51-4A6B-84CF-A1579238883A}">
      <dgm:prSet/>
      <dgm:spPr/>
      <dgm:t>
        <a:bodyPr/>
        <a:lstStyle/>
        <a:p>
          <a:endParaRPr lang="ru-RU" sz="1600"/>
        </a:p>
      </dgm:t>
    </dgm:pt>
    <dgm:pt modelId="{79102D3A-5532-4BF9-A117-63AA5059EEFD}" type="sibTrans" cxnId="{78479F75-CE51-4A6B-84CF-A1579238883A}">
      <dgm:prSet/>
      <dgm:spPr/>
      <dgm:t>
        <a:bodyPr/>
        <a:lstStyle/>
        <a:p>
          <a:endParaRPr lang="ru-RU" sz="1600"/>
        </a:p>
      </dgm:t>
    </dgm:pt>
    <dgm:pt modelId="{763D4614-743E-4104-AADE-1EBDB9BB85BB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Обеспечено создание </a:t>
          </a:r>
          <a:r>
            <a:rPr lang="ru-RU" sz="1600" dirty="0" err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безбарьерной</a:t>
          </a:r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образовательной среды в ОО,  способствующей полноценному включению детей-инвалидов, детей с ОВЗ в образовательный процесс</a:t>
          </a:r>
          <a:endParaRPr lang="ru-RU" sz="1600" dirty="0"/>
        </a:p>
      </dgm:t>
    </dgm:pt>
    <dgm:pt modelId="{09A0BBAD-F86C-416B-9139-69157276DFE2}" type="parTrans" cxnId="{1747A09C-F893-4726-A49A-FAD94018EA06}">
      <dgm:prSet/>
      <dgm:spPr/>
      <dgm:t>
        <a:bodyPr/>
        <a:lstStyle/>
        <a:p>
          <a:endParaRPr lang="ru-RU" sz="1600"/>
        </a:p>
      </dgm:t>
    </dgm:pt>
    <dgm:pt modelId="{59474F63-00EC-44EA-B30A-383C258119CF}" type="sibTrans" cxnId="{1747A09C-F893-4726-A49A-FAD94018EA06}">
      <dgm:prSet/>
      <dgm:spPr/>
      <dgm:t>
        <a:bodyPr/>
        <a:lstStyle/>
        <a:p>
          <a:endParaRPr lang="ru-RU" sz="1600"/>
        </a:p>
      </dgm:t>
    </dgm:pt>
    <dgm:pt modelId="{0A645E6A-4101-4B1D-A72C-1766E35D42E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Организована деятельность консультационных пунктов, повышена компетентность родителей в области коррекционно-педагогической помощи и социальной реабилитации  детей с ОВЗ, детей-инвалидов</a:t>
          </a:r>
          <a:endParaRPr lang="ru-RU" sz="1600" dirty="0"/>
        </a:p>
      </dgm:t>
    </dgm:pt>
    <dgm:pt modelId="{1FBDAA1C-EBF9-46C9-A788-694837BF45EC}" type="parTrans" cxnId="{92898F40-508B-4E56-9209-1505030E7D61}">
      <dgm:prSet/>
      <dgm:spPr/>
      <dgm:t>
        <a:bodyPr/>
        <a:lstStyle/>
        <a:p>
          <a:endParaRPr lang="ru-RU" sz="1600"/>
        </a:p>
      </dgm:t>
    </dgm:pt>
    <dgm:pt modelId="{790BAAE6-AC20-419C-9B2D-3FCB34FC24F2}" type="sibTrans" cxnId="{92898F40-508B-4E56-9209-1505030E7D61}">
      <dgm:prSet/>
      <dgm:spPr/>
      <dgm:t>
        <a:bodyPr/>
        <a:lstStyle/>
        <a:p>
          <a:endParaRPr lang="ru-RU" sz="1600"/>
        </a:p>
      </dgm:t>
    </dgm:pt>
    <dgm:pt modelId="{DCFC2A73-3D87-4DEC-BE55-826A120A6E55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Повысилась эффективность взаимодействия исполнительных органов государственной власти, общественных организаций, образовательных учреждений для решения вопросов эффективного функционирования системы инклюзивного образования детей с ОВЗ, детей-инвалидов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28EE27-3196-4A12-9E51-5BED7BEA0B68}" type="parTrans" cxnId="{57138901-607D-4E8E-B627-69E61DC8BB12}">
      <dgm:prSet/>
      <dgm:spPr/>
      <dgm:t>
        <a:bodyPr/>
        <a:lstStyle/>
        <a:p>
          <a:endParaRPr lang="ru-RU" sz="1600"/>
        </a:p>
      </dgm:t>
    </dgm:pt>
    <dgm:pt modelId="{C7B47B07-991C-446A-9A0F-5D0A860D1FCA}" type="sibTrans" cxnId="{57138901-607D-4E8E-B627-69E61DC8BB12}">
      <dgm:prSet/>
      <dgm:spPr/>
      <dgm:t>
        <a:bodyPr/>
        <a:lstStyle/>
        <a:p>
          <a:endParaRPr lang="ru-RU" sz="1600"/>
        </a:p>
      </dgm:t>
    </dgm:pt>
    <dgm:pt modelId="{CE4C6C82-27DD-4307-9DF7-E9F1B874D857}" type="pres">
      <dgm:prSet presAssocID="{55707381-2533-4E4C-8D2E-8D856326F8F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DF2F0D-6051-407F-9AF0-E86B833DC695}" type="pres">
      <dgm:prSet presAssocID="{9EC87909-D8B6-4D0A-A22B-1DDC83038ED5}" presName="centerShape" presStyleLbl="node0" presStyleIdx="0" presStyleCnt="1"/>
      <dgm:spPr/>
      <dgm:t>
        <a:bodyPr/>
        <a:lstStyle/>
        <a:p>
          <a:endParaRPr lang="ru-RU"/>
        </a:p>
      </dgm:t>
    </dgm:pt>
    <dgm:pt modelId="{26611D8C-196E-4342-852D-BB8610CA2DD0}" type="pres">
      <dgm:prSet presAssocID="{1FBDAA1C-EBF9-46C9-A788-694837BF45EC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4C7C9C02-2A5B-4B5F-BC41-C55479807CA8}" type="pres">
      <dgm:prSet presAssocID="{0A645E6A-4101-4B1D-A72C-1766E35D42E4}" presName="node" presStyleLbl="node1" presStyleIdx="0" presStyleCnt="4" custScaleX="120568" custScaleY="143778" custRadScaleRad="92631" custRadScaleInc="-45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A4F56-2758-4637-A779-D9B9BCC5FAE4}" type="pres">
      <dgm:prSet presAssocID="{D02471D2-237E-44AB-A393-03FDE58CD3AE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80B6FBD3-5E0F-4B5D-BB31-7593726C7B30}" type="pres">
      <dgm:prSet presAssocID="{789DAD98-49B4-4219-BD8B-1522C62A82E0}" presName="node" presStyleLbl="node1" presStyleIdx="1" presStyleCnt="4" custScaleX="163241" custRadScaleRad="98080" custRadScaleInc="-32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A4530-95CE-49C4-816E-FBA69E6C051C}" type="pres">
      <dgm:prSet presAssocID="{09A0BBAD-F86C-416B-9139-69157276DFE2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52C908F7-943E-4E33-BBA1-6D8BD73C63B7}" type="pres">
      <dgm:prSet presAssocID="{763D4614-743E-4104-AADE-1EBDB9BB85BB}" presName="node" presStyleLbl="node1" presStyleIdx="2" presStyleCnt="4" custScaleX="166554" custRadScaleRad="106482" custRadScaleInc="21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94AEE-3AAD-498F-A963-CB38610E7028}" type="pres">
      <dgm:prSet presAssocID="{8028EE27-3196-4A12-9E51-5BED7BEA0B68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71066B43-1E26-4A49-B1D2-B409C5580DFC}" type="pres">
      <dgm:prSet presAssocID="{DCFC2A73-3D87-4DEC-BE55-826A120A6E55}" presName="node" presStyleLbl="node1" presStyleIdx="3" presStyleCnt="4" custScaleX="132912" custScaleY="157823" custRadScaleRad="94932" custRadScaleInc="26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06346E-0FC6-4B2C-8C87-521C721D7329}" type="presOf" srcId="{789DAD98-49B4-4219-BD8B-1522C62A82E0}" destId="{80B6FBD3-5E0F-4B5D-BB31-7593726C7B30}" srcOrd="0" destOrd="0" presId="urn:microsoft.com/office/officeart/2005/8/layout/radial4"/>
    <dgm:cxn modelId="{8E8D8350-3170-4296-93E6-AF2B7639833E}" type="presOf" srcId="{09A0BBAD-F86C-416B-9139-69157276DFE2}" destId="{652A4530-95CE-49C4-816E-FBA69E6C051C}" srcOrd="0" destOrd="0" presId="urn:microsoft.com/office/officeart/2005/8/layout/radial4"/>
    <dgm:cxn modelId="{2E07129F-3B1A-4BEE-AA46-86C340C44746}" type="presOf" srcId="{763D4614-743E-4104-AADE-1EBDB9BB85BB}" destId="{52C908F7-943E-4E33-BBA1-6D8BD73C63B7}" srcOrd="0" destOrd="0" presId="urn:microsoft.com/office/officeart/2005/8/layout/radial4"/>
    <dgm:cxn modelId="{0C3E33CC-3FF6-43B2-97C5-EC12A280F233}" type="presOf" srcId="{55707381-2533-4E4C-8D2E-8D856326F8FB}" destId="{CE4C6C82-27DD-4307-9DF7-E9F1B874D857}" srcOrd="0" destOrd="0" presId="urn:microsoft.com/office/officeart/2005/8/layout/radial4"/>
    <dgm:cxn modelId="{05BCB170-3181-498B-A720-61CBB9E456A7}" type="presOf" srcId="{D02471D2-237E-44AB-A393-03FDE58CD3AE}" destId="{9D7A4F56-2758-4637-A779-D9B9BCC5FAE4}" srcOrd="0" destOrd="0" presId="urn:microsoft.com/office/officeart/2005/8/layout/radial4"/>
    <dgm:cxn modelId="{12FC14CA-DA5E-4A03-89CA-51DC5A8184C6}" type="presOf" srcId="{0A645E6A-4101-4B1D-A72C-1766E35D42E4}" destId="{4C7C9C02-2A5B-4B5F-BC41-C55479807CA8}" srcOrd="0" destOrd="0" presId="urn:microsoft.com/office/officeart/2005/8/layout/radial4"/>
    <dgm:cxn modelId="{7A4FA05C-8CF0-4D52-865C-1D8228D8DCA6}" type="presOf" srcId="{9EC87909-D8B6-4D0A-A22B-1DDC83038ED5}" destId="{22DF2F0D-6051-407F-9AF0-E86B833DC695}" srcOrd="0" destOrd="0" presId="urn:microsoft.com/office/officeart/2005/8/layout/radial4"/>
    <dgm:cxn modelId="{92898F40-508B-4E56-9209-1505030E7D61}" srcId="{9EC87909-D8B6-4D0A-A22B-1DDC83038ED5}" destId="{0A645E6A-4101-4B1D-A72C-1766E35D42E4}" srcOrd="0" destOrd="0" parTransId="{1FBDAA1C-EBF9-46C9-A788-694837BF45EC}" sibTransId="{790BAAE6-AC20-419C-9B2D-3FCB34FC24F2}"/>
    <dgm:cxn modelId="{7CB1821F-8FD6-46D5-BC9E-3C6981ABA89D}" type="presOf" srcId="{DCFC2A73-3D87-4DEC-BE55-826A120A6E55}" destId="{71066B43-1E26-4A49-B1D2-B409C5580DFC}" srcOrd="0" destOrd="0" presId="urn:microsoft.com/office/officeart/2005/8/layout/radial4"/>
    <dgm:cxn modelId="{78479F75-CE51-4A6B-84CF-A1579238883A}" srcId="{9EC87909-D8B6-4D0A-A22B-1DDC83038ED5}" destId="{789DAD98-49B4-4219-BD8B-1522C62A82E0}" srcOrd="1" destOrd="0" parTransId="{D02471D2-237E-44AB-A393-03FDE58CD3AE}" sibTransId="{79102D3A-5532-4BF9-A117-63AA5059EEFD}"/>
    <dgm:cxn modelId="{57138901-607D-4E8E-B627-69E61DC8BB12}" srcId="{9EC87909-D8B6-4D0A-A22B-1DDC83038ED5}" destId="{DCFC2A73-3D87-4DEC-BE55-826A120A6E55}" srcOrd="3" destOrd="0" parTransId="{8028EE27-3196-4A12-9E51-5BED7BEA0B68}" sibTransId="{C7B47B07-991C-446A-9A0F-5D0A860D1FCA}"/>
    <dgm:cxn modelId="{FD1FB749-5E7E-472A-9031-E80CE4F3E618}" type="presOf" srcId="{8028EE27-3196-4A12-9E51-5BED7BEA0B68}" destId="{23A94AEE-3AAD-498F-A963-CB38610E7028}" srcOrd="0" destOrd="0" presId="urn:microsoft.com/office/officeart/2005/8/layout/radial4"/>
    <dgm:cxn modelId="{76127B24-168C-4F11-A6E4-E4F623EB93FB}" type="presOf" srcId="{1FBDAA1C-EBF9-46C9-A788-694837BF45EC}" destId="{26611D8C-196E-4342-852D-BB8610CA2DD0}" srcOrd="0" destOrd="0" presId="urn:microsoft.com/office/officeart/2005/8/layout/radial4"/>
    <dgm:cxn modelId="{F773212A-5042-4EA5-B287-9FA2C15CBFE9}" srcId="{55707381-2533-4E4C-8D2E-8D856326F8FB}" destId="{9EC87909-D8B6-4D0A-A22B-1DDC83038ED5}" srcOrd="0" destOrd="0" parTransId="{01F84A36-5167-4AB7-8694-80682DA536F7}" sibTransId="{6C4DB231-5FFF-4680-9B31-28DB7E7E15A6}"/>
    <dgm:cxn modelId="{1747A09C-F893-4726-A49A-FAD94018EA06}" srcId="{9EC87909-D8B6-4D0A-A22B-1DDC83038ED5}" destId="{763D4614-743E-4104-AADE-1EBDB9BB85BB}" srcOrd="2" destOrd="0" parTransId="{09A0BBAD-F86C-416B-9139-69157276DFE2}" sibTransId="{59474F63-00EC-44EA-B30A-383C258119CF}"/>
    <dgm:cxn modelId="{C10775CC-56C3-4495-B882-951EA77F9FE0}" type="presParOf" srcId="{CE4C6C82-27DD-4307-9DF7-E9F1B874D857}" destId="{22DF2F0D-6051-407F-9AF0-E86B833DC695}" srcOrd="0" destOrd="0" presId="urn:microsoft.com/office/officeart/2005/8/layout/radial4"/>
    <dgm:cxn modelId="{BD09261C-0DB7-4090-B03B-28B6CB404E26}" type="presParOf" srcId="{CE4C6C82-27DD-4307-9DF7-E9F1B874D857}" destId="{26611D8C-196E-4342-852D-BB8610CA2DD0}" srcOrd="1" destOrd="0" presId="urn:microsoft.com/office/officeart/2005/8/layout/radial4"/>
    <dgm:cxn modelId="{0771409D-A84C-443A-A255-DB779CA60170}" type="presParOf" srcId="{CE4C6C82-27DD-4307-9DF7-E9F1B874D857}" destId="{4C7C9C02-2A5B-4B5F-BC41-C55479807CA8}" srcOrd="2" destOrd="0" presId="urn:microsoft.com/office/officeart/2005/8/layout/radial4"/>
    <dgm:cxn modelId="{17C8903F-0BB9-4963-90C0-228B02541AB3}" type="presParOf" srcId="{CE4C6C82-27DD-4307-9DF7-E9F1B874D857}" destId="{9D7A4F56-2758-4637-A779-D9B9BCC5FAE4}" srcOrd="3" destOrd="0" presId="urn:microsoft.com/office/officeart/2005/8/layout/radial4"/>
    <dgm:cxn modelId="{7371A424-F958-414D-BAB5-1157464168B2}" type="presParOf" srcId="{CE4C6C82-27DD-4307-9DF7-E9F1B874D857}" destId="{80B6FBD3-5E0F-4B5D-BB31-7593726C7B30}" srcOrd="4" destOrd="0" presId="urn:microsoft.com/office/officeart/2005/8/layout/radial4"/>
    <dgm:cxn modelId="{0932CDB1-9162-4C29-A793-66D5588E1878}" type="presParOf" srcId="{CE4C6C82-27DD-4307-9DF7-E9F1B874D857}" destId="{652A4530-95CE-49C4-816E-FBA69E6C051C}" srcOrd="5" destOrd="0" presId="urn:microsoft.com/office/officeart/2005/8/layout/radial4"/>
    <dgm:cxn modelId="{DEB0F39B-2B58-416B-864C-D74BCBB666B3}" type="presParOf" srcId="{CE4C6C82-27DD-4307-9DF7-E9F1B874D857}" destId="{52C908F7-943E-4E33-BBA1-6D8BD73C63B7}" srcOrd="6" destOrd="0" presId="urn:microsoft.com/office/officeart/2005/8/layout/radial4"/>
    <dgm:cxn modelId="{E81F22F3-6E89-4270-B82A-D8437FE4DE18}" type="presParOf" srcId="{CE4C6C82-27DD-4307-9DF7-E9F1B874D857}" destId="{23A94AEE-3AAD-498F-A963-CB38610E7028}" srcOrd="7" destOrd="0" presId="urn:microsoft.com/office/officeart/2005/8/layout/radial4"/>
    <dgm:cxn modelId="{55CD2520-7D6D-4889-985D-A34AFCE07128}" type="presParOf" srcId="{CE4C6C82-27DD-4307-9DF7-E9F1B874D857}" destId="{71066B43-1E26-4A49-B1D2-B409C5580DF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FAA73-8AB8-44F7-A6CB-2D5C9568B2FB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4B8A31-3EE4-4CAC-ADAC-005F8B160673}">
      <dgm:prSet phldrT="[Текст]" custT="1"/>
      <dgm:spPr>
        <a:gradFill rotWithShape="0">
          <a:gsLst>
            <a:gs pos="0">
              <a:schemeClr val="tx2">
                <a:lumMod val="60000"/>
                <a:lumOff val="4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sz="2800" b="1" i="1" smtClean="0">
              <a:latin typeface="Times New Roman" pitchFamily="18" charset="0"/>
              <a:cs typeface="Times New Roman" pitchFamily="18" charset="0"/>
            </a:rPr>
            <a:t>ПРОБЛЕМЫ</a:t>
          </a:r>
          <a:endParaRPr lang="ru-RU" sz="2800" b="1" i="1" dirty="0">
            <a:latin typeface="Times New Roman" pitchFamily="18" charset="0"/>
            <a:cs typeface="Times New Roman" pitchFamily="18" charset="0"/>
          </a:endParaRPr>
        </a:p>
      </dgm:t>
    </dgm:pt>
    <dgm:pt modelId="{23286128-EFA4-4214-B32C-0B0FFFD2F139}" type="parTrans" cxnId="{0A3A5688-45D7-47E2-A1E5-A9B5D8CFF27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79F34A-E701-415E-91F5-A294F5252C6B}" type="sibTrans" cxnId="{0A3A5688-45D7-47E2-A1E5-A9B5D8CFF27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ADBFC8-4B67-447A-BD05-CA31FD22565E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 кадров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E294C0-49C6-4604-B228-48D28C4D1E35}" type="parTrans" cxnId="{5A5B4DBA-A248-47E8-BDE7-BFD0DF835729}">
      <dgm:prSet custT="1"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694BB-0F89-4238-9EB2-9FD24285D0E3}" type="sibTrans" cxnId="{5A5B4DBA-A248-47E8-BDE7-BFD0DF83572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091315-F351-4F1E-AF17-C0A28881709C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во всех ОО создана доступная среда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584139-3164-4EB3-B31A-48E9E5E3FF0B}" type="parTrans" cxnId="{95233BE9-D595-4629-83FD-C9ADAAA18D60}">
      <dgm:prSet/>
      <dgm:spPr/>
      <dgm:t>
        <a:bodyPr/>
        <a:lstStyle/>
        <a:p>
          <a:endParaRPr lang="ru-RU"/>
        </a:p>
      </dgm:t>
    </dgm:pt>
    <dgm:pt modelId="{9AAE25AE-BCA7-4D5E-9525-0575229E77A6}" type="sibTrans" cxnId="{95233BE9-D595-4629-83FD-C9ADAAA18D60}">
      <dgm:prSet/>
      <dgm:spPr/>
      <dgm:t>
        <a:bodyPr/>
        <a:lstStyle/>
        <a:p>
          <a:endParaRPr lang="ru-RU"/>
        </a:p>
      </dgm:t>
    </dgm:pt>
    <dgm:pt modelId="{572DF366-5C37-4109-8AAF-DF8959AD3BD6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создана в полном объеме система комплексного подхода  в организации  трудового обучения, проведении профессиональных проб, профессиональном обучении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937500-FA8A-42A4-84A2-C0960FB3C074}" type="sibTrans" cxnId="{1DBCA5CF-1690-4CA4-8856-B1362053BB83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23D767-159E-4E44-BA10-085E38448642}" type="parTrans" cxnId="{1DBCA5CF-1690-4CA4-8856-B1362053BB83}">
      <dgm:prSet custT="1"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E0CDBB-EB6E-40AE-A32E-8EF38A922D66}" type="pres">
      <dgm:prSet presAssocID="{C66FAA73-8AB8-44F7-A6CB-2D5C9568B2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7B3D17-2FFA-499C-ACFC-C15A0B3F6E26}" type="pres">
      <dgm:prSet presAssocID="{AE4B8A31-3EE4-4CAC-ADAC-005F8B160673}" presName="centerShape" presStyleLbl="node0" presStyleIdx="0" presStyleCnt="1" custScaleX="166219" custLinFactNeighborX="-55050" custLinFactNeighborY="-47378"/>
      <dgm:spPr/>
      <dgm:t>
        <a:bodyPr/>
        <a:lstStyle/>
        <a:p>
          <a:endParaRPr lang="ru-RU"/>
        </a:p>
      </dgm:t>
    </dgm:pt>
    <dgm:pt modelId="{26D99580-C5D1-4CD9-A781-6A1CEDA4081D}" type="pres">
      <dgm:prSet presAssocID="{6BE294C0-49C6-4604-B228-48D28C4D1E35}" presName="parTrans" presStyleLbl="sibTrans2D1" presStyleIdx="0" presStyleCnt="3"/>
      <dgm:spPr/>
      <dgm:t>
        <a:bodyPr/>
        <a:lstStyle/>
        <a:p>
          <a:endParaRPr lang="ru-RU"/>
        </a:p>
      </dgm:t>
    </dgm:pt>
    <dgm:pt modelId="{2CEC9F8C-CCC5-4C33-828D-A49AE9E6CB12}" type="pres">
      <dgm:prSet presAssocID="{6BE294C0-49C6-4604-B228-48D28C4D1E3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D2E0723-326D-4B66-82A9-BD982AEFEA94}" type="pres">
      <dgm:prSet presAssocID="{DFADBFC8-4B67-447A-BD05-CA31FD22565E}" presName="node" presStyleLbl="node1" presStyleIdx="0" presStyleCnt="3" custScaleX="180927" custScaleY="106685" custRadScaleRad="120198" custRadScaleInc="69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E3B93-8696-4294-9A9E-5053907170BC}" type="pres">
      <dgm:prSet presAssocID="{76584139-3164-4EB3-B31A-48E9E5E3FF0B}" presName="parTrans" presStyleLbl="sibTrans2D1" presStyleIdx="1" presStyleCnt="3"/>
      <dgm:spPr/>
      <dgm:t>
        <a:bodyPr/>
        <a:lstStyle/>
        <a:p>
          <a:endParaRPr lang="ru-RU"/>
        </a:p>
      </dgm:t>
    </dgm:pt>
    <dgm:pt modelId="{5C55A50E-8A06-4567-881B-CC592A86F659}" type="pres">
      <dgm:prSet presAssocID="{76584139-3164-4EB3-B31A-48E9E5E3FF0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AC05906-9C81-4D69-8A62-5FEA5E6C4D51}" type="pres">
      <dgm:prSet presAssocID="{2A091315-F351-4F1E-AF17-C0A28881709C}" presName="node" presStyleLbl="node1" presStyleIdx="1" presStyleCnt="3" custScaleX="185704" custScaleY="106685" custRadScaleRad="76626" custRadScaleInc="-2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830D0-C50D-4143-94E8-2EC810B4FF20}" type="pres">
      <dgm:prSet presAssocID="{1723D767-159E-4E44-BA10-085E38448642}" presName="parTrans" presStyleLbl="sibTrans2D1" presStyleIdx="2" presStyleCnt="3"/>
      <dgm:spPr/>
      <dgm:t>
        <a:bodyPr/>
        <a:lstStyle/>
        <a:p>
          <a:endParaRPr lang="ru-RU"/>
        </a:p>
      </dgm:t>
    </dgm:pt>
    <dgm:pt modelId="{571B9F2F-C5FD-4231-855D-A57C0641594D}" type="pres">
      <dgm:prSet presAssocID="{1723D767-159E-4E44-BA10-085E38448642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21EED8A5-B475-4B4A-BBCE-AADE8BFF042B}" type="pres">
      <dgm:prSet presAssocID="{572DF366-5C37-4109-8AAF-DF8959AD3BD6}" presName="node" presStyleLbl="node1" presStyleIdx="2" presStyleCnt="3" custScaleX="223210" custScaleY="142075" custRadScaleRad="88259" custRadScaleInc="-35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C3B95F-484D-44E6-BDAA-8E5DFB28E23C}" type="presOf" srcId="{572DF366-5C37-4109-8AAF-DF8959AD3BD6}" destId="{21EED8A5-B475-4B4A-BBCE-AADE8BFF042B}" srcOrd="0" destOrd="0" presId="urn:microsoft.com/office/officeart/2005/8/layout/radial5"/>
    <dgm:cxn modelId="{3CB61FC0-8557-4E6C-8266-836D6302BDE5}" type="presOf" srcId="{76584139-3164-4EB3-B31A-48E9E5E3FF0B}" destId="{5C55A50E-8A06-4567-881B-CC592A86F659}" srcOrd="1" destOrd="0" presId="urn:microsoft.com/office/officeart/2005/8/layout/radial5"/>
    <dgm:cxn modelId="{1DBCA5CF-1690-4CA4-8856-B1362053BB83}" srcId="{AE4B8A31-3EE4-4CAC-ADAC-005F8B160673}" destId="{572DF366-5C37-4109-8AAF-DF8959AD3BD6}" srcOrd="2" destOrd="0" parTransId="{1723D767-159E-4E44-BA10-085E38448642}" sibTransId="{BA937500-FA8A-42A4-84A2-C0960FB3C074}"/>
    <dgm:cxn modelId="{B9D65269-5FB8-430C-BEC2-99ED74A05636}" type="presOf" srcId="{1723D767-159E-4E44-BA10-085E38448642}" destId="{571B9F2F-C5FD-4231-855D-A57C0641594D}" srcOrd="1" destOrd="0" presId="urn:microsoft.com/office/officeart/2005/8/layout/radial5"/>
    <dgm:cxn modelId="{8B9E47B8-EF36-4876-BA4D-13216F5D6768}" type="presOf" srcId="{DFADBFC8-4B67-447A-BD05-CA31FD22565E}" destId="{DD2E0723-326D-4B66-82A9-BD982AEFEA94}" srcOrd="0" destOrd="0" presId="urn:microsoft.com/office/officeart/2005/8/layout/radial5"/>
    <dgm:cxn modelId="{1A4D6003-2283-461B-BFD3-07CF45DA0528}" type="presOf" srcId="{6BE294C0-49C6-4604-B228-48D28C4D1E35}" destId="{26D99580-C5D1-4CD9-A781-6A1CEDA4081D}" srcOrd="0" destOrd="0" presId="urn:microsoft.com/office/officeart/2005/8/layout/radial5"/>
    <dgm:cxn modelId="{5A5B4DBA-A248-47E8-BDE7-BFD0DF835729}" srcId="{AE4B8A31-3EE4-4CAC-ADAC-005F8B160673}" destId="{DFADBFC8-4B67-447A-BD05-CA31FD22565E}" srcOrd="0" destOrd="0" parTransId="{6BE294C0-49C6-4604-B228-48D28C4D1E35}" sibTransId="{074694BB-0F89-4238-9EB2-9FD24285D0E3}"/>
    <dgm:cxn modelId="{00042F10-982C-473B-9C3F-0A26700B3948}" type="presOf" srcId="{2A091315-F351-4F1E-AF17-C0A28881709C}" destId="{FAC05906-9C81-4D69-8A62-5FEA5E6C4D51}" srcOrd="0" destOrd="0" presId="urn:microsoft.com/office/officeart/2005/8/layout/radial5"/>
    <dgm:cxn modelId="{95233BE9-D595-4629-83FD-C9ADAAA18D60}" srcId="{AE4B8A31-3EE4-4CAC-ADAC-005F8B160673}" destId="{2A091315-F351-4F1E-AF17-C0A28881709C}" srcOrd="1" destOrd="0" parTransId="{76584139-3164-4EB3-B31A-48E9E5E3FF0B}" sibTransId="{9AAE25AE-BCA7-4D5E-9525-0575229E77A6}"/>
    <dgm:cxn modelId="{659AF11D-6BC0-4BC2-B39A-2F31BC6F78F7}" type="presOf" srcId="{AE4B8A31-3EE4-4CAC-ADAC-005F8B160673}" destId="{6A7B3D17-2FFA-499C-ACFC-C15A0B3F6E26}" srcOrd="0" destOrd="0" presId="urn:microsoft.com/office/officeart/2005/8/layout/radial5"/>
    <dgm:cxn modelId="{0A3A5688-45D7-47E2-A1E5-A9B5D8CFF274}" srcId="{C66FAA73-8AB8-44F7-A6CB-2D5C9568B2FB}" destId="{AE4B8A31-3EE4-4CAC-ADAC-005F8B160673}" srcOrd="0" destOrd="0" parTransId="{23286128-EFA4-4214-B32C-0B0FFFD2F139}" sibTransId="{4079F34A-E701-415E-91F5-A294F5252C6B}"/>
    <dgm:cxn modelId="{A591DE4B-0C38-4DEF-9DDF-2A6488888DFE}" type="presOf" srcId="{C66FAA73-8AB8-44F7-A6CB-2D5C9568B2FB}" destId="{48E0CDBB-EB6E-40AE-A32E-8EF38A922D66}" srcOrd="0" destOrd="0" presId="urn:microsoft.com/office/officeart/2005/8/layout/radial5"/>
    <dgm:cxn modelId="{EB4AEC77-25EA-4665-A06F-E52AA7F1736B}" type="presOf" srcId="{6BE294C0-49C6-4604-B228-48D28C4D1E35}" destId="{2CEC9F8C-CCC5-4C33-828D-A49AE9E6CB12}" srcOrd="1" destOrd="0" presId="urn:microsoft.com/office/officeart/2005/8/layout/radial5"/>
    <dgm:cxn modelId="{5FBBD1E4-0997-43E9-B200-1320A7B87A65}" type="presOf" srcId="{76584139-3164-4EB3-B31A-48E9E5E3FF0B}" destId="{719E3B93-8696-4294-9A9E-5053907170BC}" srcOrd="0" destOrd="0" presId="urn:microsoft.com/office/officeart/2005/8/layout/radial5"/>
    <dgm:cxn modelId="{D23D8577-3ACC-4E2C-8449-928D8AC48EA8}" type="presOf" srcId="{1723D767-159E-4E44-BA10-085E38448642}" destId="{D5D830D0-C50D-4143-94E8-2EC810B4FF20}" srcOrd="0" destOrd="0" presId="urn:microsoft.com/office/officeart/2005/8/layout/radial5"/>
    <dgm:cxn modelId="{8C45CCC1-B0F3-4F5C-B3BE-720D8C174B82}" type="presParOf" srcId="{48E0CDBB-EB6E-40AE-A32E-8EF38A922D66}" destId="{6A7B3D17-2FFA-499C-ACFC-C15A0B3F6E26}" srcOrd="0" destOrd="0" presId="urn:microsoft.com/office/officeart/2005/8/layout/radial5"/>
    <dgm:cxn modelId="{0B9B5F6F-5973-4901-85BD-00EBCD7FE600}" type="presParOf" srcId="{48E0CDBB-EB6E-40AE-A32E-8EF38A922D66}" destId="{26D99580-C5D1-4CD9-A781-6A1CEDA4081D}" srcOrd="1" destOrd="0" presId="urn:microsoft.com/office/officeart/2005/8/layout/radial5"/>
    <dgm:cxn modelId="{622AAD99-2E77-4A2F-AADB-075EA57C1DBB}" type="presParOf" srcId="{26D99580-C5D1-4CD9-A781-6A1CEDA4081D}" destId="{2CEC9F8C-CCC5-4C33-828D-A49AE9E6CB12}" srcOrd="0" destOrd="0" presId="urn:microsoft.com/office/officeart/2005/8/layout/radial5"/>
    <dgm:cxn modelId="{8BD23E6E-8774-4A01-89FF-7FDD32372BF1}" type="presParOf" srcId="{48E0CDBB-EB6E-40AE-A32E-8EF38A922D66}" destId="{DD2E0723-326D-4B66-82A9-BD982AEFEA94}" srcOrd="2" destOrd="0" presId="urn:microsoft.com/office/officeart/2005/8/layout/radial5"/>
    <dgm:cxn modelId="{5FD3C64E-DDD8-4FCD-A331-EDC359299340}" type="presParOf" srcId="{48E0CDBB-EB6E-40AE-A32E-8EF38A922D66}" destId="{719E3B93-8696-4294-9A9E-5053907170BC}" srcOrd="3" destOrd="0" presId="urn:microsoft.com/office/officeart/2005/8/layout/radial5"/>
    <dgm:cxn modelId="{25396001-E767-4359-945A-FD7539D473AE}" type="presParOf" srcId="{719E3B93-8696-4294-9A9E-5053907170BC}" destId="{5C55A50E-8A06-4567-881B-CC592A86F659}" srcOrd="0" destOrd="0" presId="urn:microsoft.com/office/officeart/2005/8/layout/radial5"/>
    <dgm:cxn modelId="{80E1F9D8-8EE2-4443-BE94-02231505549C}" type="presParOf" srcId="{48E0CDBB-EB6E-40AE-A32E-8EF38A922D66}" destId="{FAC05906-9C81-4D69-8A62-5FEA5E6C4D51}" srcOrd="4" destOrd="0" presId="urn:microsoft.com/office/officeart/2005/8/layout/radial5"/>
    <dgm:cxn modelId="{6C3D4409-220D-4D08-8952-06F787527A01}" type="presParOf" srcId="{48E0CDBB-EB6E-40AE-A32E-8EF38A922D66}" destId="{D5D830D0-C50D-4143-94E8-2EC810B4FF20}" srcOrd="5" destOrd="0" presId="urn:microsoft.com/office/officeart/2005/8/layout/radial5"/>
    <dgm:cxn modelId="{3539E6F3-B149-497B-8E54-580BF210C0AE}" type="presParOf" srcId="{D5D830D0-C50D-4143-94E8-2EC810B4FF20}" destId="{571B9F2F-C5FD-4231-855D-A57C0641594D}" srcOrd="0" destOrd="0" presId="urn:microsoft.com/office/officeart/2005/8/layout/radial5"/>
    <dgm:cxn modelId="{8CEEDDC2-CE96-4A25-AD2B-62EC31557956}" type="presParOf" srcId="{48E0CDBB-EB6E-40AE-A32E-8EF38A922D66}" destId="{21EED8A5-B475-4B4A-BBCE-AADE8BFF042B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CC6BE8-D9F6-4996-A312-3227D925234B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458502-ECCC-474B-B7ED-D40305E48F4E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сопротивление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5103F915-1C15-43F3-A8E8-F8B3A0FA39E0}" type="parTrans" cxnId="{F119B84E-4CFC-433D-9535-F01CA47EC7E6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8A01C9DB-535E-47D8-B45D-2826C1608659}" type="sibTrans" cxnId="{F119B84E-4CFC-433D-9535-F01CA47EC7E6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2A971976-6331-4BFF-98CA-6CCA073736F8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кадровое обеспечение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53C422E-1BAB-46E6-A9DD-C052876CA891}" type="parTrans" cxnId="{A4C37A9D-FB8F-417E-A8DE-15B9DFF9FD48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7CAC6009-E7BA-4E0C-BE2E-A8FD8DAE99A5}" type="sibTrans" cxnId="{A4C37A9D-FB8F-417E-A8DE-15B9DFF9FD48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69543199-24CF-488A-8150-B4C57134CB73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материально-техническая база</a:t>
          </a:r>
          <a:endParaRPr lang="ru-RU" sz="2800" dirty="0"/>
        </a:p>
      </dgm:t>
    </dgm:pt>
    <dgm:pt modelId="{17002693-3FC8-41AE-ABF4-86122C51CD7D}" type="parTrans" cxnId="{5E67BFC1-27E5-4D20-ABC5-9935048040D4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EF0FEF41-E20D-4BE5-9CB9-96303CE76A71}" type="sibTrans" cxnId="{5E67BFC1-27E5-4D20-ABC5-9935048040D4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1B80198C-BF2B-4039-825E-9362CF3B4235}">
      <dgm:prSet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недостаток опыта работы в инклюзивном пространстве</a:t>
          </a:r>
          <a:endParaRPr lang="ru-RU" sz="2800" dirty="0"/>
        </a:p>
      </dgm:t>
    </dgm:pt>
    <dgm:pt modelId="{3801F19B-606F-434F-AA25-AC38A885A111}" type="parTrans" cxnId="{06399CFD-DD15-40D7-A597-9FC04DABE92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9247E64D-F1C9-465F-8DE8-33DB722188AA}" type="sibTrans" cxnId="{06399CFD-DD15-40D7-A597-9FC04DABE92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FE7151D5-6AED-421C-BE1B-9BFE1EA8CE36}" type="pres">
      <dgm:prSet presAssocID="{62CC6BE8-D9F6-4996-A312-3227D925234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31AC52-A3CA-4429-AC7F-1A10AAE289EE}" type="pres">
      <dgm:prSet presAssocID="{B5458502-ECCC-474B-B7ED-D40305E48F4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977DB-9772-411F-802F-BCC53224EC58}" type="pres">
      <dgm:prSet presAssocID="{8A01C9DB-535E-47D8-B45D-2826C1608659}" presName="sibTrans" presStyleCnt="0"/>
      <dgm:spPr/>
      <dgm:t>
        <a:bodyPr/>
        <a:lstStyle/>
        <a:p>
          <a:endParaRPr lang="ru-RU"/>
        </a:p>
      </dgm:t>
    </dgm:pt>
    <dgm:pt modelId="{F70607CE-59FB-4F9D-A67C-27B4B07ED3C6}" type="pres">
      <dgm:prSet presAssocID="{2A971976-6331-4BFF-98CA-6CCA073736F8}" presName="node" presStyleLbl="node1" presStyleIdx="1" presStyleCnt="4" custLinFactNeighborX="737" custLinFactNeighborY="-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8E062-F33A-4827-A400-A388E6F970F4}" type="pres">
      <dgm:prSet presAssocID="{7CAC6009-E7BA-4E0C-BE2E-A8FD8DAE99A5}" presName="sibTrans" presStyleCnt="0"/>
      <dgm:spPr/>
      <dgm:t>
        <a:bodyPr/>
        <a:lstStyle/>
        <a:p>
          <a:endParaRPr lang="ru-RU"/>
        </a:p>
      </dgm:t>
    </dgm:pt>
    <dgm:pt modelId="{FAB1C3D5-988A-4D66-86D1-7C6F677FDB18}" type="pres">
      <dgm:prSet presAssocID="{69543199-24CF-488A-8150-B4C57134CB7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B8E201-469C-47FC-B49A-17374F9F9FDC}" type="pres">
      <dgm:prSet presAssocID="{EF0FEF41-E20D-4BE5-9CB9-96303CE76A71}" presName="sibTrans" presStyleCnt="0"/>
      <dgm:spPr/>
      <dgm:t>
        <a:bodyPr/>
        <a:lstStyle/>
        <a:p>
          <a:endParaRPr lang="ru-RU"/>
        </a:p>
      </dgm:t>
    </dgm:pt>
    <dgm:pt modelId="{91572298-25DB-43B5-B9EA-C1BFB7522346}" type="pres">
      <dgm:prSet presAssocID="{1B80198C-BF2B-4039-825E-9362CF3B423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F1CDC0-CD43-4AC4-8DFD-09932206018E}" type="presOf" srcId="{2A971976-6331-4BFF-98CA-6CCA073736F8}" destId="{F70607CE-59FB-4F9D-A67C-27B4B07ED3C6}" srcOrd="0" destOrd="0" presId="urn:microsoft.com/office/officeart/2005/8/layout/default#1"/>
    <dgm:cxn modelId="{8BB53490-0234-45AD-8A4F-CC5F1329CE10}" type="presOf" srcId="{B5458502-ECCC-474B-B7ED-D40305E48F4E}" destId="{4831AC52-A3CA-4429-AC7F-1A10AAE289EE}" srcOrd="0" destOrd="0" presId="urn:microsoft.com/office/officeart/2005/8/layout/default#1"/>
    <dgm:cxn modelId="{F119B84E-4CFC-433D-9535-F01CA47EC7E6}" srcId="{62CC6BE8-D9F6-4996-A312-3227D925234B}" destId="{B5458502-ECCC-474B-B7ED-D40305E48F4E}" srcOrd="0" destOrd="0" parTransId="{5103F915-1C15-43F3-A8E8-F8B3A0FA39E0}" sibTransId="{8A01C9DB-535E-47D8-B45D-2826C1608659}"/>
    <dgm:cxn modelId="{8597A249-9A01-416D-A4C1-A288E1A1C048}" type="presOf" srcId="{62CC6BE8-D9F6-4996-A312-3227D925234B}" destId="{FE7151D5-6AED-421C-BE1B-9BFE1EA8CE36}" srcOrd="0" destOrd="0" presId="urn:microsoft.com/office/officeart/2005/8/layout/default#1"/>
    <dgm:cxn modelId="{944916D7-AA65-44B4-8546-ECF1DCF10E0A}" type="presOf" srcId="{69543199-24CF-488A-8150-B4C57134CB73}" destId="{FAB1C3D5-988A-4D66-86D1-7C6F677FDB18}" srcOrd="0" destOrd="0" presId="urn:microsoft.com/office/officeart/2005/8/layout/default#1"/>
    <dgm:cxn modelId="{41C7FF8D-8836-4002-B5BF-980B096EE109}" type="presOf" srcId="{1B80198C-BF2B-4039-825E-9362CF3B4235}" destId="{91572298-25DB-43B5-B9EA-C1BFB7522346}" srcOrd="0" destOrd="0" presId="urn:microsoft.com/office/officeart/2005/8/layout/default#1"/>
    <dgm:cxn modelId="{A4C37A9D-FB8F-417E-A8DE-15B9DFF9FD48}" srcId="{62CC6BE8-D9F6-4996-A312-3227D925234B}" destId="{2A971976-6331-4BFF-98CA-6CCA073736F8}" srcOrd="1" destOrd="0" parTransId="{453C422E-1BAB-46E6-A9DD-C052876CA891}" sibTransId="{7CAC6009-E7BA-4E0C-BE2E-A8FD8DAE99A5}"/>
    <dgm:cxn modelId="{06399CFD-DD15-40D7-A597-9FC04DABE922}" srcId="{62CC6BE8-D9F6-4996-A312-3227D925234B}" destId="{1B80198C-BF2B-4039-825E-9362CF3B4235}" srcOrd="3" destOrd="0" parTransId="{3801F19B-606F-434F-AA25-AC38A885A111}" sibTransId="{9247E64D-F1C9-465F-8DE8-33DB722188AA}"/>
    <dgm:cxn modelId="{5E67BFC1-27E5-4D20-ABC5-9935048040D4}" srcId="{62CC6BE8-D9F6-4996-A312-3227D925234B}" destId="{69543199-24CF-488A-8150-B4C57134CB73}" srcOrd="2" destOrd="0" parTransId="{17002693-3FC8-41AE-ABF4-86122C51CD7D}" sibTransId="{EF0FEF41-E20D-4BE5-9CB9-96303CE76A71}"/>
    <dgm:cxn modelId="{362A58B5-385A-4F22-AEB9-C175AD8ADD06}" type="presParOf" srcId="{FE7151D5-6AED-421C-BE1B-9BFE1EA8CE36}" destId="{4831AC52-A3CA-4429-AC7F-1A10AAE289EE}" srcOrd="0" destOrd="0" presId="urn:microsoft.com/office/officeart/2005/8/layout/default#1"/>
    <dgm:cxn modelId="{92ECE74C-9712-484F-B858-8EA23B0F998D}" type="presParOf" srcId="{FE7151D5-6AED-421C-BE1B-9BFE1EA8CE36}" destId="{EDE977DB-9772-411F-802F-BCC53224EC58}" srcOrd="1" destOrd="0" presId="urn:microsoft.com/office/officeart/2005/8/layout/default#1"/>
    <dgm:cxn modelId="{863EA616-9E64-406D-919A-508313152869}" type="presParOf" srcId="{FE7151D5-6AED-421C-BE1B-9BFE1EA8CE36}" destId="{F70607CE-59FB-4F9D-A67C-27B4B07ED3C6}" srcOrd="2" destOrd="0" presId="urn:microsoft.com/office/officeart/2005/8/layout/default#1"/>
    <dgm:cxn modelId="{31703515-738F-41BE-9620-1586516B236D}" type="presParOf" srcId="{FE7151D5-6AED-421C-BE1B-9BFE1EA8CE36}" destId="{3CA8E062-F33A-4827-A400-A388E6F970F4}" srcOrd="3" destOrd="0" presId="urn:microsoft.com/office/officeart/2005/8/layout/default#1"/>
    <dgm:cxn modelId="{EF68FCBD-4733-4CF8-8C88-88B397E73A7B}" type="presParOf" srcId="{FE7151D5-6AED-421C-BE1B-9BFE1EA8CE36}" destId="{FAB1C3D5-988A-4D66-86D1-7C6F677FDB18}" srcOrd="4" destOrd="0" presId="urn:microsoft.com/office/officeart/2005/8/layout/default#1"/>
    <dgm:cxn modelId="{2DD34804-7629-4297-8D42-51D6FB1AA5E0}" type="presParOf" srcId="{FE7151D5-6AED-421C-BE1B-9BFE1EA8CE36}" destId="{27B8E201-469C-47FC-B49A-17374F9F9FDC}" srcOrd="5" destOrd="0" presId="urn:microsoft.com/office/officeart/2005/8/layout/default#1"/>
    <dgm:cxn modelId="{8A11ECEE-709B-429E-B0D8-D0BBEACE73E5}" type="presParOf" srcId="{FE7151D5-6AED-421C-BE1B-9BFE1EA8CE36}" destId="{91572298-25DB-43B5-B9EA-C1BFB752234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A25934-FB2A-4C9E-B7BC-7BB2AF173FC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950623-9DC2-4B18-89A5-6E40BD0CAF1D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Увеличение доли ОО в которых создана универсальная барьерная среда</a:t>
          </a:r>
        </a:p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39AAD09-9185-417B-A40B-6B9D084B418B}" type="parTrans" cxnId="{C5825D0F-920A-46DC-90C0-6915F0BF9CBD}">
      <dgm:prSet/>
      <dgm:spPr/>
      <dgm:t>
        <a:bodyPr/>
        <a:lstStyle/>
        <a:p>
          <a:endParaRPr lang="ru-RU"/>
        </a:p>
      </dgm:t>
    </dgm:pt>
    <dgm:pt modelId="{99DB3DEE-8692-4349-827E-5EEC982D7C14}" type="sibTrans" cxnId="{C5825D0F-920A-46DC-90C0-6915F0BF9CBD}">
      <dgm:prSet/>
      <dgm:spPr/>
      <dgm:t>
        <a:bodyPr/>
        <a:lstStyle/>
        <a:p>
          <a:endParaRPr lang="ru-RU"/>
        </a:p>
      </dgm:t>
    </dgm:pt>
    <dgm:pt modelId="{04E0CA3A-8C12-4D10-BF76-8E03BC283BFB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Увеличение доли детей с ОВЗ, детей-инвалидов, обучающихся с нормативно развивающимися сверстниками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457552F-5AF2-4E26-8A03-4DEE58BBAFEE}" type="parTrans" cxnId="{C207B677-2CE0-4E54-9749-025C1225B2E9}">
      <dgm:prSet/>
      <dgm:spPr/>
      <dgm:t>
        <a:bodyPr/>
        <a:lstStyle/>
        <a:p>
          <a:endParaRPr lang="ru-RU"/>
        </a:p>
      </dgm:t>
    </dgm:pt>
    <dgm:pt modelId="{BE825090-4275-4790-9380-439C81BC9FAA}" type="sibTrans" cxnId="{C207B677-2CE0-4E54-9749-025C1225B2E9}">
      <dgm:prSet/>
      <dgm:spPr/>
      <dgm:t>
        <a:bodyPr/>
        <a:lstStyle/>
        <a:p>
          <a:endParaRPr lang="ru-RU"/>
        </a:p>
      </dgm:t>
    </dgm:pt>
    <dgm:pt modelId="{B251B5EF-E875-46D2-B9C7-168E95D4CC7D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Обеспечение образовательного процесса учебниками, учебными пособиями и дидактическими материалами, специальным учебным оборудованием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5C47D1A-1BC7-4C64-B72A-8F4D4B36563D}" type="parTrans" cxnId="{95244033-7E8A-4A22-8A1E-F9C7230343B1}">
      <dgm:prSet/>
      <dgm:spPr/>
      <dgm:t>
        <a:bodyPr/>
        <a:lstStyle/>
        <a:p>
          <a:endParaRPr lang="ru-RU"/>
        </a:p>
      </dgm:t>
    </dgm:pt>
    <dgm:pt modelId="{CA06087B-FFE3-4631-A3BA-9ADE603C3DA6}" type="sibTrans" cxnId="{95244033-7E8A-4A22-8A1E-F9C7230343B1}">
      <dgm:prSet/>
      <dgm:spPr/>
      <dgm:t>
        <a:bodyPr/>
        <a:lstStyle/>
        <a:p>
          <a:endParaRPr lang="ru-RU"/>
        </a:p>
      </dgm:t>
    </dgm:pt>
    <dgm:pt modelId="{1B9F7FDF-EC93-446B-B9EB-52216E0FA068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Обеспечение психолого-педагогического сопровождения  детей с ОВЗ, детей-инвалидов  педагогическими работниками и специалистами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3203037-083A-4ED0-99CE-923D04821147}" type="parTrans" cxnId="{310B5BEF-255C-4BEE-B861-5D5F1D6B18DF}">
      <dgm:prSet/>
      <dgm:spPr/>
      <dgm:t>
        <a:bodyPr/>
        <a:lstStyle/>
        <a:p>
          <a:endParaRPr lang="ru-RU"/>
        </a:p>
      </dgm:t>
    </dgm:pt>
    <dgm:pt modelId="{44A5B2DE-2904-4C7E-A6F0-B97AF42ACEA8}" type="sibTrans" cxnId="{310B5BEF-255C-4BEE-B861-5D5F1D6B18DF}">
      <dgm:prSet/>
      <dgm:spPr/>
      <dgm:t>
        <a:bodyPr/>
        <a:lstStyle/>
        <a:p>
          <a:endParaRPr lang="ru-RU"/>
        </a:p>
      </dgm:t>
    </dgm:pt>
    <dgm:pt modelId="{00115C0A-6A5E-4C1D-8559-C6FEAA6A4115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Использование специальных образовательных программ и методов обучения и воспитания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C1B661E-2642-4EEF-938F-59FED2B7DE0B}" type="parTrans" cxnId="{F29914C0-45EC-4CA0-A39E-CA0BAD54B469}">
      <dgm:prSet/>
      <dgm:spPr/>
      <dgm:t>
        <a:bodyPr/>
        <a:lstStyle/>
        <a:p>
          <a:endParaRPr lang="ru-RU"/>
        </a:p>
      </dgm:t>
    </dgm:pt>
    <dgm:pt modelId="{2D85F0DD-05BF-4595-B169-9019A80C72EB}" type="sibTrans" cxnId="{F29914C0-45EC-4CA0-A39E-CA0BAD54B469}">
      <dgm:prSet/>
      <dgm:spPr/>
      <dgm:t>
        <a:bodyPr/>
        <a:lstStyle/>
        <a:p>
          <a:endParaRPr lang="ru-RU"/>
        </a:p>
      </dgm:t>
    </dgm:pt>
    <dgm:pt modelId="{2BAD8B87-1A18-4E83-B0F4-B61E9ADE39C4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Предоставление услуг тьютора, ассистента (помощника)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A3AE7AD-2B54-4E91-AEAA-D006851BFD54}" type="parTrans" cxnId="{D2DD77AD-AA9E-46FE-BD7D-3874AE45195F}">
      <dgm:prSet/>
      <dgm:spPr/>
      <dgm:t>
        <a:bodyPr/>
        <a:lstStyle/>
        <a:p>
          <a:endParaRPr lang="ru-RU"/>
        </a:p>
      </dgm:t>
    </dgm:pt>
    <dgm:pt modelId="{7B213BE0-B3DB-4344-BE96-6171EE0721E9}" type="sibTrans" cxnId="{D2DD77AD-AA9E-46FE-BD7D-3874AE45195F}">
      <dgm:prSet/>
      <dgm:spPr/>
      <dgm:t>
        <a:bodyPr/>
        <a:lstStyle/>
        <a:p>
          <a:endParaRPr lang="ru-RU"/>
        </a:p>
      </dgm:t>
    </dgm:pt>
    <dgm:pt modelId="{43DFEE6D-C890-4832-B55C-48C038E2DF5C}" type="pres">
      <dgm:prSet presAssocID="{16A25934-FB2A-4C9E-B7BC-7BB2AF173F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3D70CE-8503-4213-AE77-D2A254F43176}" type="pres">
      <dgm:prSet presAssocID="{FC950623-9DC2-4B18-89A5-6E40BD0CAF1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D7EDE-174D-4730-8EC4-45C5BEC14399}" type="pres">
      <dgm:prSet presAssocID="{99DB3DEE-8692-4349-827E-5EEC982D7C14}" presName="sibTrans" presStyleCnt="0"/>
      <dgm:spPr/>
    </dgm:pt>
    <dgm:pt modelId="{62B59549-D9A3-4E2E-9FB4-1D4C8C74A8C9}" type="pres">
      <dgm:prSet presAssocID="{04E0CA3A-8C12-4D10-BF76-8E03BC283BF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7BDD3-DE09-4D4E-A5E4-9359F74A2B04}" type="pres">
      <dgm:prSet presAssocID="{BE825090-4275-4790-9380-439C81BC9FAA}" presName="sibTrans" presStyleCnt="0"/>
      <dgm:spPr/>
    </dgm:pt>
    <dgm:pt modelId="{1A6B42A0-F963-4AEC-91C7-C73CB32E884C}" type="pres">
      <dgm:prSet presAssocID="{B251B5EF-E875-46D2-B9C7-168E95D4CC7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3C1E7-837B-4864-9A89-47CE2E5967EF}" type="pres">
      <dgm:prSet presAssocID="{CA06087B-FFE3-4631-A3BA-9ADE603C3DA6}" presName="sibTrans" presStyleCnt="0"/>
      <dgm:spPr/>
    </dgm:pt>
    <dgm:pt modelId="{B05BCBDC-D880-47DA-8D2F-F52CA0FEC7D6}" type="pres">
      <dgm:prSet presAssocID="{1B9F7FDF-EC93-446B-B9EB-52216E0FA06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C2985-968D-4802-8BDF-82052ECE4A9F}" type="pres">
      <dgm:prSet presAssocID="{44A5B2DE-2904-4C7E-A6F0-B97AF42ACEA8}" presName="sibTrans" presStyleCnt="0"/>
      <dgm:spPr/>
    </dgm:pt>
    <dgm:pt modelId="{82B4BB29-631A-4489-8D0C-29878CF2E0F6}" type="pres">
      <dgm:prSet presAssocID="{2BAD8B87-1A18-4E83-B0F4-B61E9ADE39C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EAABB-230B-46CE-AC25-E50379FEADF5}" type="pres">
      <dgm:prSet presAssocID="{7B213BE0-B3DB-4344-BE96-6171EE0721E9}" presName="sibTrans" presStyleCnt="0"/>
      <dgm:spPr/>
    </dgm:pt>
    <dgm:pt modelId="{E6677558-D752-4352-8DBA-F256B618B123}" type="pres">
      <dgm:prSet presAssocID="{00115C0A-6A5E-4C1D-8559-C6FEAA6A411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11BF34-8546-4949-9193-561D3901A20E}" type="presOf" srcId="{B251B5EF-E875-46D2-B9C7-168E95D4CC7D}" destId="{1A6B42A0-F963-4AEC-91C7-C73CB32E884C}" srcOrd="0" destOrd="0" presId="urn:microsoft.com/office/officeart/2005/8/layout/default"/>
    <dgm:cxn modelId="{D2DD77AD-AA9E-46FE-BD7D-3874AE45195F}" srcId="{16A25934-FB2A-4C9E-B7BC-7BB2AF173FCA}" destId="{2BAD8B87-1A18-4E83-B0F4-B61E9ADE39C4}" srcOrd="4" destOrd="0" parTransId="{BA3AE7AD-2B54-4E91-AEAA-D006851BFD54}" sibTransId="{7B213BE0-B3DB-4344-BE96-6171EE0721E9}"/>
    <dgm:cxn modelId="{310B5BEF-255C-4BEE-B861-5D5F1D6B18DF}" srcId="{16A25934-FB2A-4C9E-B7BC-7BB2AF173FCA}" destId="{1B9F7FDF-EC93-446B-B9EB-52216E0FA068}" srcOrd="3" destOrd="0" parTransId="{B3203037-083A-4ED0-99CE-923D04821147}" sibTransId="{44A5B2DE-2904-4C7E-A6F0-B97AF42ACEA8}"/>
    <dgm:cxn modelId="{58A8C0FE-E38E-4BED-B20F-DA1A156D8CE4}" type="presOf" srcId="{00115C0A-6A5E-4C1D-8559-C6FEAA6A4115}" destId="{E6677558-D752-4352-8DBA-F256B618B123}" srcOrd="0" destOrd="0" presId="urn:microsoft.com/office/officeart/2005/8/layout/default"/>
    <dgm:cxn modelId="{4E372071-5DB7-4E28-9A61-4CDA3B04C733}" type="presOf" srcId="{1B9F7FDF-EC93-446B-B9EB-52216E0FA068}" destId="{B05BCBDC-D880-47DA-8D2F-F52CA0FEC7D6}" srcOrd="0" destOrd="0" presId="urn:microsoft.com/office/officeart/2005/8/layout/default"/>
    <dgm:cxn modelId="{F5FCFECF-0C7A-43CB-8BCF-4FED834AFC4F}" type="presOf" srcId="{04E0CA3A-8C12-4D10-BF76-8E03BC283BFB}" destId="{62B59549-D9A3-4E2E-9FB4-1D4C8C74A8C9}" srcOrd="0" destOrd="0" presId="urn:microsoft.com/office/officeart/2005/8/layout/default"/>
    <dgm:cxn modelId="{C207B677-2CE0-4E54-9749-025C1225B2E9}" srcId="{16A25934-FB2A-4C9E-B7BC-7BB2AF173FCA}" destId="{04E0CA3A-8C12-4D10-BF76-8E03BC283BFB}" srcOrd="1" destOrd="0" parTransId="{8457552F-5AF2-4E26-8A03-4DEE58BBAFEE}" sibTransId="{BE825090-4275-4790-9380-439C81BC9FAA}"/>
    <dgm:cxn modelId="{7923449D-080E-4974-8DA9-B62EE7FB7762}" type="presOf" srcId="{2BAD8B87-1A18-4E83-B0F4-B61E9ADE39C4}" destId="{82B4BB29-631A-4489-8D0C-29878CF2E0F6}" srcOrd="0" destOrd="0" presId="urn:microsoft.com/office/officeart/2005/8/layout/default"/>
    <dgm:cxn modelId="{95244033-7E8A-4A22-8A1E-F9C7230343B1}" srcId="{16A25934-FB2A-4C9E-B7BC-7BB2AF173FCA}" destId="{B251B5EF-E875-46D2-B9C7-168E95D4CC7D}" srcOrd="2" destOrd="0" parTransId="{45C47D1A-1BC7-4C64-B72A-8F4D4B36563D}" sibTransId="{CA06087B-FFE3-4631-A3BA-9ADE603C3DA6}"/>
    <dgm:cxn modelId="{C5825D0F-920A-46DC-90C0-6915F0BF9CBD}" srcId="{16A25934-FB2A-4C9E-B7BC-7BB2AF173FCA}" destId="{FC950623-9DC2-4B18-89A5-6E40BD0CAF1D}" srcOrd="0" destOrd="0" parTransId="{A39AAD09-9185-417B-A40B-6B9D084B418B}" sibTransId="{99DB3DEE-8692-4349-827E-5EEC982D7C14}"/>
    <dgm:cxn modelId="{F29914C0-45EC-4CA0-A39E-CA0BAD54B469}" srcId="{16A25934-FB2A-4C9E-B7BC-7BB2AF173FCA}" destId="{00115C0A-6A5E-4C1D-8559-C6FEAA6A4115}" srcOrd="5" destOrd="0" parTransId="{3C1B661E-2642-4EEF-938F-59FED2B7DE0B}" sibTransId="{2D85F0DD-05BF-4595-B169-9019A80C72EB}"/>
    <dgm:cxn modelId="{FD1626D8-18A8-4677-950A-AB8FCCB41C18}" type="presOf" srcId="{16A25934-FB2A-4C9E-B7BC-7BB2AF173FCA}" destId="{43DFEE6D-C890-4832-B55C-48C038E2DF5C}" srcOrd="0" destOrd="0" presId="urn:microsoft.com/office/officeart/2005/8/layout/default"/>
    <dgm:cxn modelId="{3B56B26F-89E9-4F71-BA68-32D90A784C04}" type="presOf" srcId="{FC950623-9DC2-4B18-89A5-6E40BD0CAF1D}" destId="{FA3D70CE-8503-4213-AE77-D2A254F43176}" srcOrd="0" destOrd="0" presId="urn:microsoft.com/office/officeart/2005/8/layout/default"/>
    <dgm:cxn modelId="{8F047C8F-0F2E-478F-B80B-4AA600421DF5}" type="presParOf" srcId="{43DFEE6D-C890-4832-B55C-48C038E2DF5C}" destId="{FA3D70CE-8503-4213-AE77-D2A254F43176}" srcOrd="0" destOrd="0" presId="urn:microsoft.com/office/officeart/2005/8/layout/default"/>
    <dgm:cxn modelId="{A9F047EF-5C4F-425B-A60A-BA3E888115DE}" type="presParOf" srcId="{43DFEE6D-C890-4832-B55C-48C038E2DF5C}" destId="{D11D7EDE-174D-4730-8EC4-45C5BEC14399}" srcOrd="1" destOrd="0" presId="urn:microsoft.com/office/officeart/2005/8/layout/default"/>
    <dgm:cxn modelId="{D80EC1E2-9C21-4290-A6E9-FC1ADF9C15BC}" type="presParOf" srcId="{43DFEE6D-C890-4832-B55C-48C038E2DF5C}" destId="{62B59549-D9A3-4E2E-9FB4-1D4C8C74A8C9}" srcOrd="2" destOrd="0" presId="urn:microsoft.com/office/officeart/2005/8/layout/default"/>
    <dgm:cxn modelId="{62F0D875-7258-4565-BADE-1D4512B32B2E}" type="presParOf" srcId="{43DFEE6D-C890-4832-B55C-48C038E2DF5C}" destId="{32F7BDD3-DE09-4D4E-A5E4-9359F74A2B04}" srcOrd="3" destOrd="0" presId="urn:microsoft.com/office/officeart/2005/8/layout/default"/>
    <dgm:cxn modelId="{06F95C32-E89B-47F0-8DD4-F7DC5D1161E0}" type="presParOf" srcId="{43DFEE6D-C890-4832-B55C-48C038E2DF5C}" destId="{1A6B42A0-F963-4AEC-91C7-C73CB32E884C}" srcOrd="4" destOrd="0" presId="urn:microsoft.com/office/officeart/2005/8/layout/default"/>
    <dgm:cxn modelId="{D2689DDD-D54A-4706-9111-519402C82498}" type="presParOf" srcId="{43DFEE6D-C890-4832-B55C-48C038E2DF5C}" destId="{25F3C1E7-837B-4864-9A89-47CE2E5967EF}" srcOrd="5" destOrd="0" presId="urn:microsoft.com/office/officeart/2005/8/layout/default"/>
    <dgm:cxn modelId="{4A9434BB-2ACF-4CC4-95B5-B67A48CC7235}" type="presParOf" srcId="{43DFEE6D-C890-4832-B55C-48C038E2DF5C}" destId="{B05BCBDC-D880-47DA-8D2F-F52CA0FEC7D6}" srcOrd="6" destOrd="0" presId="urn:microsoft.com/office/officeart/2005/8/layout/default"/>
    <dgm:cxn modelId="{282123B3-84CC-4434-A07B-1E6977009936}" type="presParOf" srcId="{43DFEE6D-C890-4832-B55C-48C038E2DF5C}" destId="{AA8C2985-968D-4802-8BDF-82052ECE4A9F}" srcOrd="7" destOrd="0" presId="urn:microsoft.com/office/officeart/2005/8/layout/default"/>
    <dgm:cxn modelId="{7CAF787F-CA50-49A4-B27D-D1E563A2A740}" type="presParOf" srcId="{43DFEE6D-C890-4832-B55C-48C038E2DF5C}" destId="{82B4BB29-631A-4489-8D0C-29878CF2E0F6}" srcOrd="8" destOrd="0" presId="urn:microsoft.com/office/officeart/2005/8/layout/default"/>
    <dgm:cxn modelId="{33F192BE-678D-4522-9607-C90F1875A25E}" type="presParOf" srcId="{43DFEE6D-C890-4832-B55C-48C038E2DF5C}" destId="{6F5EAABB-230B-46CE-AC25-E50379FEADF5}" srcOrd="9" destOrd="0" presId="urn:microsoft.com/office/officeart/2005/8/layout/default"/>
    <dgm:cxn modelId="{DB19EDE3-4DF4-4894-8A98-42647EB389DA}" type="presParOf" srcId="{43DFEE6D-C890-4832-B55C-48C038E2DF5C}" destId="{E6677558-D752-4352-8DBA-F256B618B12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DEA27D-C145-48C2-94B3-96DCF562298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81452-402B-4137-A0D6-831EBB5BE003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1.  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Специалисты службы сопровождения, педагогические работники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1C811229-70C7-4A75-9596-122F46FC922B}" type="parTrans" cxnId="{D6518F34-8B1C-46B4-BEDC-4B602546AC3A}">
      <dgm:prSet/>
      <dgm:spPr/>
      <dgm:t>
        <a:bodyPr/>
        <a:lstStyle/>
        <a:p>
          <a:endParaRPr lang="ru-RU"/>
        </a:p>
      </dgm:t>
    </dgm:pt>
    <dgm:pt modelId="{BFE5E011-E88A-4F27-A74A-FE8C3E4E5984}" type="sibTrans" cxnId="{D6518F34-8B1C-46B4-BEDC-4B602546AC3A}">
      <dgm:prSet/>
      <dgm:spPr/>
      <dgm:t>
        <a:bodyPr/>
        <a:lstStyle/>
        <a:p>
          <a:endParaRPr lang="ru-RU"/>
        </a:p>
      </dgm:t>
    </dgm:pt>
    <dgm:pt modelId="{83215B03-FD5F-47EA-A62B-A8084A2EDDD1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.МБОУ ДО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ЦДО»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EBC2F798-7636-44F1-A031-F8564745741E}" type="parTrans" cxnId="{A6594511-9D11-4460-B180-6A4462E5DC50}">
      <dgm:prSet/>
      <dgm:spPr/>
      <dgm:t>
        <a:bodyPr/>
        <a:lstStyle/>
        <a:p>
          <a:endParaRPr lang="ru-RU"/>
        </a:p>
      </dgm:t>
    </dgm:pt>
    <dgm:pt modelId="{AE956924-7D5A-441D-A77D-CBC18D5A6EF9}" type="sibTrans" cxnId="{A6594511-9D11-4460-B180-6A4462E5DC50}">
      <dgm:prSet/>
      <dgm:spPr/>
      <dgm:t>
        <a:bodyPr/>
        <a:lstStyle/>
        <a:p>
          <a:endParaRPr lang="ru-RU"/>
        </a:p>
      </dgm:t>
    </dgm:pt>
    <dgm:pt modelId="{501B3B09-F40C-4508-8FE1-5A0975CE3465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3.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УСЗН Администрации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78E2212-F119-449E-8EFA-D450291B2BDD}" type="parTrans" cxnId="{A5941FF0-157D-48C3-BEEE-69584E4513D3}">
      <dgm:prSet/>
      <dgm:spPr/>
      <dgm:t>
        <a:bodyPr/>
        <a:lstStyle/>
        <a:p>
          <a:endParaRPr lang="ru-RU"/>
        </a:p>
      </dgm:t>
    </dgm:pt>
    <dgm:pt modelId="{FEFF5B2E-7276-477F-B539-6AF17ACA178C}" type="sibTrans" cxnId="{A5941FF0-157D-48C3-BEEE-69584E4513D3}">
      <dgm:prSet/>
      <dgm:spPr/>
      <dgm:t>
        <a:bodyPr/>
        <a:lstStyle/>
        <a:p>
          <a:endParaRPr lang="ru-RU"/>
        </a:p>
      </dgm:t>
    </dgm:pt>
    <dgm:pt modelId="{27A812C7-5290-4DB9-90B4-CC3E57931986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6. 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МАУК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РДК»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2EDF3C15-1295-4125-B483-6E7E731E1A52}" type="parTrans" cxnId="{CE9086B8-5F1B-4EC9-86EA-ECB3105D103B}">
      <dgm:prSet/>
      <dgm:spPr/>
      <dgm:t>
        <a:bodyPr/>
        <a:lstStyle/>
        <a:p>
          <a:endParaRPr lang="ru-RU"/>
        </a:p>
      </dgm:t>
    </dgm:pt>
    <dgm:pt modelId="{982D9E68-91B5-4256-8830-AA1D501FEDBB}" type="sibTrans" cxnId="{CE9086B8-5F1B-4EC9-86EA-ECB3105D103B}">
      <dgm:prSet/>
      <dgm:spPr/>
      <dgm:t>
        <a:bodyPr/>
        <a:lstStyle/>
        <a:p>
          <a:endParaRPr lang="ru-RU"/>
        </a:p>
      </dgm:t>
    </dgm:pt>
    <dgm:pt modelId="{D590C596-E5B5-497B-960E-F4B45E35FC0A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11.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КГБОУ «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школа-интернат»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6757A94-A4FE-407D-AF0A-944FAE33ABD1}" type="parTrans" cxnId="{D896D57C-5D85-4246-814F-35B75869E9DA}">
      <dgm:prSet/>
      <dgm:spPr/>
      <dgm:t>
        <a:bodyPr/>
        <a:lstStyle/>
        <a:p>
          <a:endParaRPr lang="ru-RU"/>
        </a:p>
      </dgm:t>
    </dgm:pt>
    <dgm:pt modelId="{443AA00F-EFE8-453E-B1C7-0187B716389C}" type="sibTrans" cxnId="{D896D57C-5D85-4246-814F-35B75869E9DA}">
      <dgm:prSet/>
      <dgm:spPr/>
      <dgm:t>
        <a:bodyPr/>
        <a:lstStyle/>
        <a:p>
          <a:endParaRPr lang="ru-RU"/>
        </a:p>
      </dgm:t>
    </dgm:pt>
    <dgm:pt modelId="{F179887D-3EA8-4A43-A82B-89C968BB0620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10.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КГБУ СО «Центр семьи «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dirty="0"/>
        </a:p>
      </dgm:t>
    </dgm:pt>
    <dgm:pt modelId="{F0F98AEE-4CB7-47AB-B616-76E5EF5C6959}" type="parTrans" cxnId="{81C2A11C-CBD6-4EAF-85C8-0398116F16C0}">
      <dgm:prSet/>
      <dgm:spPr/>
      <dgm:t>
        <a:bodyPr/>
        <a:lstStyle/>
        <a:p>
          <a:endParaRPr lang="ru-RU"/>
        </a:p>
      </dgm:t>
    </dgm:pt>
    <dgm:pt modelId="{B66B79C3-08CC-4809-AADF-09358FEBD6E2}" type="sibTrans" cxnId="{81C2A11C-CBD6-4EAF-85C8-0398116F16C0}">
      <dgm:prSet/>
      <dgm:spPr/>
      <dgm:t>
        <a:bodyPr/>
        <a:lstStyle/>
        <a:p>
          <a:endParaRPr lang="ru-RU"/>
        </a:p>
      </dgm:t>
    </dgm:pt>
    <dgm:pt modelId="{410A2CD0-7F17-4834-A6FD-CC2C8C214DB2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.МКУ «Управление образования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района»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822BEC77-B70E-453C-AC14-9459305D736D}" type="parTrans" cxnId="{04BA79F0-ADDE-4DA6-904E-9EC790EFAE88}">
      <dgm:prSet/>
      <dgm:spPr/>
      <dgm:t>
        <a:bodyPr/>
        <a:lstStyle/>
        <a:p>
          <a:endParaRPr lang="ru-RU"/>
        </a:p>
      </dgm:t>
    </dgm:pt>
    <dgm:pt modelId="{85B1D101-75AA-4F70-A6B0-96805718B29A}" type="sibTrans" cxnId="{04BA79F0-ADDE-4DA6-904E-9EC790EFAE88}">
      <dgm:prSet/>
      <dgm:spPr/>
      <dgm:t>
        <a:bodyPr/>
        <a:lstStyle/>
        <a:p>
          <a:endParaRPr lang="ru-RU"/>
        </a:p>
      </dgm:t>
    </dgm:pt>
    <dgm:pt modelId="{DA3309D7-1328-4ECF-BE8F-0DB55C74B8A4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12.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КГБПОУ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многопрофильный техникум»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5395D0D8-B3C2-4119-9444-D8DB150460C9}" type="parTrans" cxnId="{0F9959D5-1497-4AB9-8BA8-A0A96F4AEF16}">
      <dgm:prSet/>
      <dgm:spPr/>
      <dgm:t>
        <a:bodyPr/>
        <a:lstStyle/>
        <a:p>
          <a:endParaRPr lang="ru-RU"/>
        </a:p>
      </dgm:t>
    </dgm:pt>
    <dgm:pt modelId="{48E81906-674D-4A05-8324-4AD2270C4920}" type="sibTrans" cxnId="{0F9959D5-1497-4AB9-8BA8-A0A96F4AEF16}">
      <dgm:prSet/>
      <dgm:spPr/>
      <dgm:t>
        <a:bodyPr/>
        <a:lstStyle/>
        <a:p>
          <a:endParaRPr lang="ru-RU"/>
        </a:p>
      </dgm:t>
    </dgm:pt>
    <dgm:pt modelId="{A6B323C1-4CBF-4DBE-B80F-8C1199C63670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4.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КГБУЗ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РБ»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68CCAF1-7378-486D-95FC-3CA5CA027ABB}" type="sibTrans" cxnId="{FABBBDDE-9A29-45A8-A729-4D0A1B5F6176}">
      <dgm:prSet/>
      <dgm:spPr/>
      <dgm:t>
        <a:bodyPr/>
        <a:lstStyle/>
        <a:p>
          <a:endParaRPr lang="ru-RU"/>
        </a:p>
      </dgm:t>
    </dgm:pt>
    <dgm:pt modelId="{E92E4835-5694-4E52-B94A-9DE5D22932F3}" type="parTrans" cxnId="{FABBBDDE-9A29-45A8-A729-4D0A1B5F6176}">
      <dgm:prSet/>
      <dgm:spPr/>
      <dgm:t>
        <a:bodyPr/>
        <a:lstStyle/>
        <a:p>
          <a:endParaRPr lang="ru-RU"/>
        </a:p>
      </dgm:t>
    </dgm:pt>
    <dgm:pt modelId="{5BCA2074-1920-41E4-9DFF-B1A6C57DC8A5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7.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МБУК «ЦБС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района»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E0518C0-77B3-4902-9CF8-6DB38A7DF045}" type="sibTrans" cxnId="{FFB77B9F-2D70-420B-992E-E601E0ED6B97}">
      <dgm:prSet/>
      <dgm:spPr/>
      <dgm:t>
        <a:bodyPr/>
        <a:lstStyle/>
        <a:p>
          <a:endParaRPr lang="ru-RU"/>
        </a:p>
      </dgm:t>
    </dgm:pt>
    <dgm:pt modelId="{54BD5137-9343-47A2-8865-A12EBFD1EE7A}" type="parTrans" cxnId="{FFB77B9F-2D70-420B-992E-E601E0ED6B97}">
      <dgm:prSet/>
      <dgm:spPr/>
      <dgm:t>
        <a:bodyPr/>
        <a:lstStyle/>
        <a:p>
          <a:endParaRPr lang="ru-RU"/>
        </a:p>
      </dgm:t>
    </dgm:pt>
    <dgm:pt modelId="{67802F27-CB88-43FE-BD24-2A2564C26EAA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8.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МБОУ ДОД «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детская </a:t>
          </a:r>
          <a:r>
            <a:rPr lang="ru-RU" sz="1000" dirty="0" err="1" smtClean="0">
              <a:latin typeface="Times New Roman" pitchFamily="18" charset="0"/>
              <a:cs typeface="Times New Roman" pitchFamily="18" charset="0"/>
            </a:rPr>
            <a:t>школа-искусств</a:t>
          </a: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D3419F7A-88C4-44AA-A801-42F9D0B0CE5C}" type="sibTrans" cxnId="{80213F7C-5B89-4407-816A-63B21A8D6372}">
      <dgm:prSet/>
      <dgm:spPr/>
      <dgm:t>
        <a:bodyPr/>
        <a:lstStyle/>
        <a:p>
          <a:endParaRPr lang="ru-RU"/>
        </a:p>
      </dgm:t>
    </dgm:pt>
    <dgm:pt modelId="{E96F18DB-0C0D-44C9-B99E-C1E733605738}" type="parTrans" cxnId="{80213F7C-5B89-4407-816A-63B21A8D6372}">
      <dgm:prSet/>
      <dgm:spPr/>
      <dgm:t>
        <a:bodyPr/>
        <a:lstStyle/>
        <a:p>
          <a:endParaRPr lang="ru-RU"/>
        </a:p>
      </dgm:t>
    </dgm:pt>
    <dgm:pt modelId="{CE097066-8CB4-4419-8634-63FB5AB80BD4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9.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МКУ « Управление культуры, спорта и молодежной политики»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D0DC721-1748-4A09-8814-EE6764AB2CC0}" type="sibTrans" cxnId="{4DB75921-7F4A-40FF-BE84-C14C5CFB1BBA}">
      <dgm:prSet/>
      <dgm:spPr/>
      <dgm:t>
        <a:bodyPr/>
        <a:lstStyle/>
        <a:p>
          <a:endParaRPr lang="ru-RU"/>
        </a:p>
      </dgm:t>
    </dgm:pt>
    <dgm:pt modelId="{0408BB1C-C478-470F-873F-86D59A69083B}" type="parTrans" cxnId="{4DB75921-7F4A-40FF-BE84-C14C5CFB1BBA}">
      <dgm:prSet/>
      <dgm:spPr/>
      <dgm:t>
        <a:bodyPr/>
        <a:lstStyle/>
        <a:p>
          <a:endParaRPr lang="ru-RU"/>
        </a:p>
      </dgm:t>
    </dgm:pt>
    <dgm:pt modelId="{6FD8A9D0-A10D-4718-88BB-59050C43645C}" type="pres">
      <dgm:prSet presAssocID="{B1DEA27D-C145-48C2-94B3-96DCF562298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AECBC35-E1DD-4425-B704-B99E29D0826E}" type="pres">
      <dgm:prSet presAssocID="{E6881452-402B-4137-A0D6-831EBB5BE003}" presName="compNode" presStyleCnt="0"/>
      <dgm:spPr/>
    </dgm:pt>
    <dgm:pt modelId="{36783E68-EBF7-472C-9DDC-9EF00B736B2E}" type="pres">
      <dgm:prSet presAssocID="{E6881452-402B-4137-A0D6-831EBB5BE003}" presName="dummyConnPt" presStyleCnt="0"/>
      <dgm:spPr/>
    </dgm:pt>
    <dgm:pt modelId="{7A2521A8-A1A4-4910-9FD1-015A5AF264EE}" type="pres">
      <dgm:prSet presAssocID="{E6881452-402B-4137-A0D6-831EBB5BE003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AAEE3-0D21-4DF6-B477-C4E1EA28FC41}" type="pres">
      <dgm:prSet presAssocID="{BFE5E011-E88A-4F27-A74A-FE8C3E4E5984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17B1D84D-D3DE-47F5-901D-B476A0ADBCAC}" type="pres">
      <dgm:prSet presAssocID="{A6B323C1-4CBF-4DBE-B80F-8C1199C63670}" presName="compNode" presStyleCnt="0"/>
      <dgm:spPr/>
    </dgm:pt>
    <dgm:pt modelId="{FCE6F31C-3C0F-4742-8A90-6E4D6F153024}" type="pres">
      <dgm:prSet presAssocID="{A6B323C1-4CBF-4DBE-B80F-8C1199C63670}" presName="dummyConnPt" presStyleCnt="0"/>
      <dgm:spPr/>
    </dgm:pt>
    <dgm:pt modelId="{162D795C-6159-4565-8993-6DD6519DA44A}" type="pres">
      <dgm:prSet presAssocID="{A6B323C1-4CBF-4DBE-B80F-8C1199C63670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23153-1B59-4C8B-8924-A24192282BAD}" type="pres">
      <dgm:prSet presAssocID="{C68CCAF1-7378-486D-95FC-3CA5CA027ABB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01793419-D204-4009-9A2C-4FAF32B429A6}" type="pres">
      <dgm:prSet presAssocID="{5BCA2074-1920-41E4-9DFF-B1A6C57DC8A5}" presName="compNode" presStyleCnt="0"/>
      <dgm:spPr/>
    </dgm:pt>
    <dgm:pt modelId="{C72D3627-4673-4A0B-9689-81049D957E97}" type="pres">
      <dgm:prSet presAssocID="{5BCA2074-1920-41E4-9DFF-B1A6C57DC8A5}" presName="dummyConnPt" presStyleCnt="0"/>
      <dgm:spPr/>
    </dgm:pt>
    <dgm:pt modelId="{335A3542-09B8-48B1-8ED5-2A4ED8CA8655}" type="pres">
      <dgm:prSet presAssocID="{5BCA2074-1920-41E4-9DFF-B1A6C57DC8A5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E6027-AB51-4DE8-9BEA-8066020FCC00}" type="pres">
      <dgm:prSet presAssocID="{CE0518C0-77B3-4902-9CF8-6DB38A7DF045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B808A9F2-B6C9-4E59-A576-D608DA8E1F4B}" type="pres">
      <dgm:prSet presAssocID="{F179887D-3EA8-4A43-A82B-89C968BB0620}" presName="compNode" presStyleCnt="0"/>
      <dgm:spPr/>
    </dgm:pt>
    <dgm:pt modelId="{F8C898A1-CEE4-4041-A7BF-51BC74A4939B}" type="pres">
      <dgm:prSet presAssocID="{F179887D-3EA8-4A43-A82B-89C968BB0620}" presName="dummyConnPt" presStyleCnt="0"/>
      <dgm:spPr/>
    </dgm:pt>
    <dgm:pt modelId="{E2136BE4-C1E8-49C3-A834-22974EF5CD99}" type="pres">
      <dgm:prSet presAssocID="{F179887D-3EA8-4A43-A82B-89C968BB0620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3C542-642F-474D-BD87-F0C4C35B5869}" type="pres">
      <dgm:prSet presAssocID="{B66B79C3-08CC-4809-AADF-09358FEBD6E2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5503DDCC-3B2A-4076-999E-8FB17B704B43}" type="pres">
      <dgm:prSet presAssocID="{D590C596-E5B5-497B-960E-F4B45E35FC0A}" presName="compNode" presStyleCnt="0"/>
      <dgm:spPr/>
    </dgm:pt>
    <dgm:pt modelId="{E6BB0718-A759-4587-9A7A-72AF8B852337}" type="pres">
      <dgm:prSet presAssocID="{D590C596-E5B5-497B-960E-F4B45E35FC0A}" presName="dummyConnPt" presStyleCnt="0"/>
      <dgm:spPr/>
    </dgm:pt>
    <dgm:pt modelId="{473DD3AD-59D8-41B3-8ED9-BB1EE3671E48}" type="pres">
      <dgm:prSet presAssocID="{D590C596-E5B5-497B-960E-F4B45E35FC0A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CA5B6-41E6-40C8-B216-3D20CADA25B7}" type="pres">
      <dgm:prSet presAssocID="{443AA00F-EFE8-453E-B1C7-0187B716389C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CBA8E0D1-4AC9-4B59-BA16-A15A012B3D6D}" type="pres">
      <dgm:prSet presAssocID="{67802F27-CB88-43FE-BD24-2A2564C26EAA}" presName="compNode" presStyleCnt="0"/>
      <dgm:spPr/>
    </dgm:pt>
    <dgm:pt modelId="{AF9E095C-91F8-402B-BDD7-13951E3C76D8}" type="pres">
      <dgm:prSet presAssocID="{67802F27-CB88-43FE-BD24-2A2564C26EAA}" presName="dummyConnPt" presStyleCnt="0"/>
      <dgm:spPr/>
    </dgm:pt>
    <dgm:pt modelId="{2713D755-F22E-4DA7-B095-656CE67B083F}" type="pres">
      <dgm:prSet presAssocID="{67802F27-CB88-43FE-BD24-2A2564C26EAA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4995D7-793E-47C2-9BA9-74036025C956}" type="pres">
      <dgm:prSet presAssocID="{D3419F7A-88C4-44AA-A801-42F9D0B0CE5C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6C61E2B9-C47D-46D6-B773-DEDA37DF15DF}" type="pres">
      <dgm:prSet presAssocID="{83215B03-FD5F-47EA-A62B-A8084A2EDDD1}" presName="compNode" presStyleCnt="0"/>
      <dgm:spPr/>
    </dgm:pt>
    <dgm:pt modelId="{BBF375A2-5505-404F-B908-CC0BB3214EA8}" type="pres">
      <dgm:prSet presAssocID="{83215B03-FD5F-47EA-A62B-A8084A2EDDD1}" presName="dummyConnPt" presStyleCnt="0"/>
      <dgm:spPr/>
    </dgm:pt>
    <dgm:pt modelId="{74B878B3-D576-40EA-A290-CF0A688B6D90}" type="pres">
      <dgm:prSet presAssocID="{83215B03-FD5F-47EA-A62B-A8084A2EDDD1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EFC63-DB74-4B3A-8744-9E3F9142D243}" type="pres">
      <dgm:prSet presAssocID="{AE956924-7D5A-441D-A77D-CBC18D5A6EF9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BF5AF633-DBA8-48F6-98C7-F03B06FCBA05}" type="pres">
      <dgm:prSet presAssocID="{410A2CD0-7F17-4834-A6FD-CC2C8C214DB2}" presName="compNode" presStyleCnt="0"/>
      <dgm:spPr/>
    </dgm:pt>
    <dgm:pt modelId="{35D083FA-0F1E-49AF-BD5C-DE86E87624DA}" type="pres">
      <dgm:prSet presAssocID="{410A2CD0-7F17-4834-A6FD-CC2C8C214DB2}" presName="dummyConnPt" presStyleCnt="0"/>
      <dgm:spPr/>
    </dgm:pt>
    <dgm:pt modelId="{03B4C575-0E5A-4896-9844-272337F8A97C}" type="pres">
      <dgm:prSet presAssocID="{410A2CD0-7F17-4834-A6FD-CC2C8C214DB2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043D3-C89B-47C2-A853-AADD16A5536F}" type="pres">
      <dgm:prSet presAssocID="{85B1D101-75AA-4F70-A6B0-96805718B29A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DC896D2B-A3D5-4E27-94D2-0BCD4E3594F0}" type="pres">
      <dgm:prSet presAssocID="{501B3B09-F40C-4508-8FE1-5A0975CE3465}" presName="compNode" presStyleCnt="0"/>
      <dgm:spPr/>
    </dgm:pt>
    <dgm:pt modelId="{731A198D-B6B3-4FD5-96A3-CE00D6E5BB4B}" type="pres">
      <dgm:prSet presAssocID="{501B3B09-F40C-4508-8FE1-5A0975CE3465}" presName="dummyConnPt" presStyleCnt="0"/>
      <dgm:spPr/>
    </dgm:pt>
    <dgm:pt modelId="{FEEAC59A-E107-4C1C-AC61-1C57892CA680}" type="pres">
      <dgm:prSet presAssocID="{501B3B09-F40C-4508-8FE1-5A0975CE3465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8F5CC-282F-4205-9E44-B0FADD6CEC42}" type="pres">
      <dgm:prSet presAssocID="{FEFF5B2E-7276-477F-B539-6AF17ACA178C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A87B6A35-40F7-44BD-9549-5F646DA9ADA5}" type="pres">
      <dgm:prSet presAssocID="{27A812C7-5290-4DB9-90B4-CC3E57931986}" presName="compNode" presStyleCnt="0"/>
      <dgm:spPr/>
    </dgm:pt>
    <dgm:pt modelId="{F80126D9-76AC-4038-910B-2414A5F33B49}" type="pres">
      <dgm:prSet presAssocID="{27A812C7-5290-4DB9-90B4-CC3E57931986}" presName="dummyConnPt" presStyleCnt="0"/>
      <dgm:spPr/>
    </dgm:pt>
    <dgm:pt modelId="{D39AD770-620F-4C5B-98D6-FE43642D4B8F}" type="pres">
      <dgm:prSet presAssocID="{27A812C7-5290-4DB9-90B4-CC3E57931986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9F4D2-BB2A-406F-8C85-1C6179FFA4BA}" type="pres">
      <dgm:prSet presAssocID="{982D9E68-91B5-4256-8830-AA1D501FEDBB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FC1AA3F0-4E00-4A12-9871-AB249EA9CBDE}" type="pres">
      <dgm:prSet presAssocID="{CE097066-8CB4-4419-8634-63FB5AB80BD4}" presName="compNode" presStyleCnt="0"/>
      <dgm:spPr/>
    </dgm:pt>
    <dgm:pt modelId="{40BF3A05-AB52-476E-842F-A0B09C64A3FE}" type="pres">
      <dgm:prSet presAssocID="{CE097066-8CB4-4419-8634-63FB5AB80BD4}" presName="dummyConnPt" presStyleCnt="0"/>
      <dgm:spPr/>
    </dgm:pt>
    <dgm:pt modelId="{29EBFB13-13E7-4EEF-BE33-794C95363A4C}" type="pres">
      <dgm:prSet presAssocID="{CE097066-8CB4-4419-8634-63FB5AB80BD4}" presName="node" presStyleLbl="node1" presStyleIdx="10" presStyleCnt="12" custLinFactNeighborX="5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5E932-5E43-41CB-B13A-2C5DD3745030}" type="pres">
      <dgm:prSet presAssocID="{CD0DC721-1748-4A09-8814-EE6764AB2CC0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15E76EAE-CE96-4307-80C5-0781743200F4}" type="pres">
      <dgm:prSet presAssocID="{DA3309D7-1328-4ECF-BE8F-0DB55C74B8A4}" presName="compNode" presStyleCnt="0"/>
      <dgm:spPr/>
    </dgm:pt>
    <dgm:pt modelId="{16CDBC6A-B3BA-410A-BC86-461FC9EA0BDA}" type="pres">
      <dgm:prSet presAssocID="{DA3309D7-1328-4ECF-BE8F-0DB55C74B8A4}" presName="dummyConnPt" presStyleCnt="0"/>
      <dgm:spPr/>
    </dgm:pt>
    <dgm:pt modelId="{D670131B-7130-4AF7-B544-976ED2CB5943}" type="pres">
      <dgm:prSet presAssocID="{DA3309D7-1328-4ECF-BE8F-0DB55C74B8A4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E8C20A-7130-4126-A89D-23D1DA5816D8}" type="presOf" srcId="{C68CCAF1-7378-486D-95FC-3CA5CA027ABB}" destId="{68923153-1B59-4C8B-8924-A24192282BAD}" srcOrd="0" destOrd="0" presId="urn:microsoft.com/office/officeart/2005/8/layout/bProcess4"/>
    <dgm:cxn modelId="{7C26D644-D2F1-44D3-8910-176A80C72AA1}" type="presOf" srcId="{CE097066-8CB4-4419-8634-63FB5AB80BD4}" destId="{29EBFB13-13E7-4EEF-BE33-794C95363A4C}" srcOrd="0" destOrd="0" presId="urn:microsoft.com/office/officeart/2005/8/layout/bProcess4"/>
    <dgm:cxn modelId="{FABBBDDE-9A29-45A8-A729-4D0A1B5F6176}" srcId="{B1DEA27D-C145-48C2-94B3-96DCF5622987}" destId="{A6B323C1-4CBF-4DBE-B80F-8C1199C63670}" srcOrd="1" destOrd="0" parTransId="{E92E4835-5694-4E52-B94A-9DE5D22932F3}" sibTransId="{C68CCAF1-7378-486D-95FC-3CA5CA027ABB}"/>
    <dgm:cxn modelId="{0F9959D5-1497-4AB9-8BA8-A0A96F4AEF16}" srcId="{B1DEA27D-C145-48C2-94B3-96DCF5622987}" destId="{DA3309D7-1328-4ECF-BE8F-0DB55C74B8A4}" srcOrd="11" destOrd="0" parTransId="{5395D0D8-B3C2-4119-9444-D8DB150460C9}" sibTransId="{48E81906-674D-4A05-8324-4AD2270C4920}"/>
    <dgm:cxn modelId="{1387F676-0C4C-4B99-AC6F-8BCA6650AE24}" type="presOf" srcId="{A6B323C1-4CBF-4DBE-B80F-8C1199C63670}" destId="{162D795C-6159-4565-8993-6DD6519DA44A}" srcOrd="0" destOrd="0" presId="urn:microsoft.com/office/officeart/2005/8/layout/bProcess4"/>
    <dgm:cxn modelId="{9CD2B381-9612-41B0-BAEF-D8B70B41579E}" type="presOf" srcId="{CE0518C0-77B3-4902-9CF8-6DB38A7DF045}" destId="{5DFE6027-AB51-4DE8-9BEA-8066020FCC00}" srcOrd="0" destOrd="0" presId="urn:microsoft.com/office/officeart/2005/8/layout/bProcess4"/>
    <dgm:cxn modelId="{7E097C9B-2737-495F-9FE6-CEF2E6139860}" type="presOf" srcId="{D3419F7A-88C4-44AA-A801-42F9D0B0CE5C}" destId="{074995D7-793E-47C2-9BA9-74036025C956}" srcOrd="0" destOrd="0" presId="urn:microsoft.com/office/officeart/2005/8/layout/bProcess4"/>
    <dgm:cxn modelId="{EF378EE9-B893-49E8-B0EC-F5B44386824B}" type="presOf" srcId="{B66B79C3-08CC-4809-AADF-09358FEBD6E2}" destId="{0543C542-642F-474D-BD87-F0C4C35B5869}" srcOrd="0" destOrd="0" presId="urn:microsoft.com/office/officeart/2005/8/layout/bProcess4"/>
    <dgm:cxn modelId="{22F565C3-78AA-42D0-99B7-053D8806EE7C}" type="presOf" srcId="{501B3B09-F40C-4508-8FE1-5A0975CE3465}" destId="{FEEAC59A-E107-4C1C-AC61-1C57892CA680}" srcOrd="0" destOrd="0" presId="urn:microsoft.com/office/officeart/2005/8/layout/bProcess4"/>
    <dgm:cxn modelId="{59302EA1-A7AD-42D9-AA73-8E9F073D79D3}" type="presOf" srcId="{BFE5E011-E88A-4F27-A74A-FE8C3E4E5984}" destId="{04EAAEE3-0D21-4DF6-B477-C4E1EA28FC41}" srcOrd="0" destOrd="0" presId="urn:microsoft.com/office/officeart/2005/8/layout/bProcess4"/>
    <dgm:cxn modelId="{D71F2D27-1FA0-46C0-B6B2-78025C8F595F}" type="presOf" srcId="{FEFF5B2E-7276-477F-B539-6AF17ACA178C}" destId="{A5E8F5CC-282F-4205-9E44-B0FADD6CEC42}" srcOrd="0" destOrd="0" presId="urn:microsoft.com/office/officeart/2005/8/layout/bProcess4"/>
    <dgm:cxn modelId="{26688958-7AA1-410D-9D51-255E4E01C41E}" type="presOf" srcId="{CD0DC721-1748-4A09-8814-EE6764AB2CC0}" destId="{04B5E932-5E43-41CB-B13A-2C5DD3745030}" srcOrd="0" destOrd="0" presId="urn:microsoft.com/office/officeart/2005/8/layout/bProcess4"/>
    <dgm:cxn modelId="{4DB75921-7F4A-40FF-BE84-C14C5CFB1BBA}" srcId="{B1DEA27D-C145-48C2-94B3-96DCF5622987}" destId="{CE097066-8CB4-4419-8634-63FB5AB80BD4}" srcOrd="10" destOrd="0" parTransId="{0408BB1C-C478-470F-873F-86D59A69083B}" sibTransId="{CD0DC721-1748-4A09-8814-EE6764AB2CC0}"/>
    <dgm:cxn modelId="{D896D57C-5D85-4246-814F-35B75869E9DA}" srcId="{B1DEA27D-C145-48C2-94B3-96DCF5622987}" destId="{D590C596-E5B5-497B-960E-F4B45E35FC0A}" srcOrd="4" destOrd="0" parTransId="{56757A94-A4FE-407D-AF0A-944FAE33ABD1}" sibTransId="{443AA00F-EFE8-453E-B1C7-0187B716389C}"/>
    <dgm:cxn modelId="{A6594511-9D11-4460-B180-6A4462E5DC50}" srcId="{B1DEA27D-C145-48C2-94B3-96DCF5622987}" destId="{83215B03-FD5F-47EA-A62B-A8084A2EDDD1}" srcOrd="6" destOrd="0" parTransId="{EBC2F798-7636-44F1-A031-F8564745741E}" sibTransId="{AE956924-7D5A-441D-A77D-CBC18D5A6EF9}"/>
    <dgm:cxn modelId="{1EC7C000-1799-41FF-B33E-D480F5A86E19}" type="presOf" srcId="{D590C596-E5B5-497B-960E-F4B45E35FC0A}" destId="{473DD3AD-59D8-41B3-8ED9-BB1EE3671E48}" srcOrd="0" destOrd="0" presId="urn:microsoft.com/office/officeart/2005/8/layout/bProcess4"/>
    <dgm:cxn modelId="{4E591379-01C2-4E0D-B844-98FB03CDBBF3}" type="presOf" srcId="{85B1D101-75AA-4F70-A6B0-96805718B29A}" destId="{5CB043D3-C89B-47C2-A853-AADD16A5536F}" srcOrd="0" destOrd="0" presId="urn:microsoft.com/office/officeart/2005/8/layout/bProcess4"/>
    <dgm:cxn modelId="{4DA632C2-0CEE-41E7-8384-24793299E52B}" type="presOf" srcId="{410A2CD0-7F17-4834-A6FD-CC2C8C214DB2}" destId="{03B4C575-0E5A-4896-9844-272337F8A97C}" srcOrd="0" destOrd="0" presId="urn:microsoft.com/office/officeart/2005/8/layout/bProcess4"/>
    <dgm:cxn modelId="{2A1D5955-D7BB-4CD3-ABF5-767A9C2A456B}" type="presOf" srcId="{F179887D-3EA8-4A43-A82B-89C968BB0620}" destId="{E2136BE4-C1E8-49C3-A834-22974EF5CD99}" srcOrd="0" destOrd="0" presId="urn:microsoft.com/office/officeart/2005/8/layout/bProcess4"/>
    <dgm:cxn modelId="{A5941FF0-157D-48C3-BEEE-69584E4513D3}" srcId="{B1DEA27D-C145-48C2-94B3-96DCF5622987}" destId="{501B3B09-F40C-4508-8FE1-5A0975CE3465}" srcOrd="8" destOrd="0" parTransId="{C78E2212-F119-449E-8EFA-D450291B2BDD}" sibTransId="{FEFF5B2E-7276-477F-B539-6AF17ACA178C}"/>
    <dgm:cxn modelId="{DA41F2E5-70E0-4752-AAEA-99AE3CAD80B0}" type="presOf" srcId="{67802F27-CB88-43FE-BD24-2A2564C26EAA}" destId="{2713D755-F22E-4DA7-B095-656CE67B083F}" srcOrd="0" destOrd="0" presId="urn:microsoft.com/office/officeart/2005/8/layout/bProcess4"/>
    <dgm:cxn modelId="{D6518F34-8B1C-46B4-BEDC-4B602546AC3A}" srcId="{B1DEA27D-C145-48C2-94B3-96DCF5622987}" destId="{E6881452-402B-4137-A0D6-831EBB5BE003}" srcOrd="0" destOrd="0" parTransId="{1C811229-70C7-4A75-9596-122F46FC922B}" sibTransId="{BFE5E011-E88A-4F27-A74A-FE8C3E4E5984}"/>
    <dgm:cxn modelId="{FFB77B9F-2D70-420B-992E-E601E0ED6B97}" srcId="{B1DEA27D-C145-48C2-94B3-96DCF5622987}" destId="{5BCA2074-1920-41E4-9DFF-B1A6C57DC8A5}" srcOrd="2" destOrd="0" parTransId="{54BD5137-9343-47A2-8865-A12EBFD1EE7A}" sibTransId="{CE0518C0-77B3-4902-9CF8-6DB38A7DF045}"/>
    <dgm:cxn modelId="{EAC88DDB-0CE9-4C53-8D85-4330B1118B74}" type="presOf" srcId="{B1DEA27D-C145-48C2-94B3-96DCF5622987}" destId="{6FD8A9D0-A10D-4718-88BB-59050C43645C}" srcOrd="0" destOrd="0" presId="urn:microsoft.com/office/officeart/2005/8/layout/bProcess4"/>
    <dgm:cxn modelId="{04BA79F0-ADDE-4DA6-904E-9EC790EFAE88}" srcId="{B1DEA27D-C145-48C2-94B3-96DCF5622987}" destId="{410A2CD0-7F17-4834-A6FD-CC2C8C214DB2}" srcOrd="7" destOrd="0" parTransId="{822BEC77-B70E-453C-AC14-9459305D736D}" sibTransId="{85B1D101-75AA-4F70-A6B0-96805718B29A}"/>
    <dgm:cxn modelId="{1C7FC08D-A21D-4840-9EF2-7D0A13D22FFD}" type="presOf" srcId="{27A812C7-5290-4DB9-90B4-CC3E57931986}" destId="{D39AD770-620F-4C5B-98D6-FE43642D4B8F}" srcOrd="0" destOrd="0" presId="urn:microsoft.com/office/officeart/2005/8/layout/bProcess4"/>
    <dgm:cxn modelId="{C48FD423-A0C7-4493-9548-3829CD5D5EDE}" type="presOf" srcId="{E6881452-402B-4137-A0D6-831EBB5BE003}" destId="{7A2521A8-A1A4-4910-9FD1-015A5AF264EE}" srcOrd="0" destOrd="0" presId="urn:microsoft.com/office/officeart/2005/8/layout/bProcess4"/>
    <dgm:cxn modelId="{5024D12B-52C8-42F7-87E9-2E917348E5D1}" type="presOf" srcId="{83215B03-FD5F-47EA-A62B-A8084A2EDDD1}" destId="{74B878B3-D576-40EA-A290-CF0A688B6D90}" srcOrd="0" destOrd="0" presId="urn:microsoft.com/office/officeart/2005/8/layout/bProcess4"/>
    <dgm:cxn modelId="{6BA5FF13-0065-4DE2-B66A-A1DEB2C63CDA}" type="presOf" srcId="{DA3309D7-1328-4ECF-BE8F-0DB55C74B8A4}" destId="{D670131B-7130-4AF7-B544-976ED2CB5943}" srcOrd="0" destOrd="0" presId="urn:microsoft.com/office/officeart/2005/8/layout/bProcess4"/>
    <dgm:cxn modelId="{49141234-F153-4D37-8215-75443A923F73}" type="presOf" srcId="{443AA00F-EFE8-453E-B1C7-0187B716389C}" destId="{3B8CA5B6-41E6-40C8-B216-3D20CADA25B7}" srcOrd="0" destOrd="0" presId="urn:microsoft.com/office/officeart/2005/8/layout/bProcess4"/>
    <dgm:cxn modelId="{81C2A11C-CBD6-4EAF-85C8-0398116F16C0}" srcId="{B1DEA27D-C145-48C2-94B3-96DCF5622987}" destId="{F179887D-3EA8-4A43-A82B-89C968BB0620}" srcOrd="3" destOrd="0" parTransId="{F0F98AEE-4CB7-47AB-B616-76E5EF5C6959}" sibTransId="{B66B79C3-08CC-4809-AADF-09358FEBD6E2}"/>
    <dgm:cxn modelId="{4F24702D-E4B4-4153-B404-4C7A54795975}" type="presOf" srcId="{982D9E68-91B5-4256-8830-AA1D501FEDBB}" destId="{EBC9F4D2-BB2A-406F-8C85-1C6179FFA4BA}" srcOrd="0" destOrd="0" presId="urn:microsoft.com/office/officeart/2005/8/layout/bProcess4"/>
    <dgm:cxn modelId="{540212C1-051B-451C-ADFC-9D43795D1385}" type="presOf" srcId="{AE956924-7D5A-441D-A77D-CBC18D5A6EF9}" destId="{6FDEFC63-DB74-4B3A-8744-9E3F9142D243}" srcOrd="0" destOrd="0" presId="urn:microsoft.com/office/officeart/2005/8/layout/bProcess4"/>
    <dgm:cxn modelId="{7BDDEA42-97A5-4797-A256-8F852B6DAD85}" type="presOf" srcId="{5BCA2074-1920-41E4-9DFF-B1A6C57DC8A5}" destId="{335A3542-09B8-48B1-8ED5-2A4ED8CA8655}" srcOrd="0" destOrd="0" presId="urn:microsoft.com/office/officeart/2005/8/layout/bProcess4"/>
    <dgm:cxn modelId="{CE9086B8-5F1B-4EC9-86EA-ECB3105D103B}" srcId="{B1DEA27D-C145-48C2-94B3-96DCF5622987}" destId="{27A812C7-5290-4DB9-90B4-CC3E57931986}" srcOrd="9" destOrd="0" parTransId="{2EDF3C15-1295-4125-B483-6E7E731E1A52}" sibTransId="{982D9E68-91B5-4256-8830-AA1D501FEDBB}"/>
    <dgm:cxn modelId="{80213F7C-5B89-4407-816A-63B21A8D6372}" srcId="{B1DEA27D-C145-48C2-94B3-96DCF5622987}" destId="{67802F27-CB88-43FE-BD24-2A2564C26EAA}" srcOrd="5" destOrd="0" parTransId="{E96F18DB-0C0D-44C9-B99E-C1E733605738}" sibTransId="{D3419F7A-88C4-44AA-A801-42F9D0B0CE5C}"/>
    <dgm:cxn modelId="{15255003-41A5-4903-9876-11A39AA93D2E}" type="presParOf" srcId="{6FD8A9D0-A10D-4718-88BB-59050C43645C}" destId="{FAECBC35-E1DD-4425-B704-B99E29D0826E}" srcOrd="0" destOrd="0" presId="urn:microsoft.com/office/officeart/2005/8/layout/bProcess4"/>
    <dgm:cxn modelId="{6C534D24-FCFF-4E50-955F-C7BD22046BE6}" type="presParOf" srcId="{FAECBC35-E1DD-4425-B704-B99E29D0826E}" destId="{36783E68-EBF7-472C-9DDC-9EF00B736B2E}" srcOrd="0" destOrd="0" presId="urn:microsoft.com/office/officeart/2005/8/layout/bProcess4"/>
    <dgm:cxn modelId="{043E47B3-D155-4158-898C-3DEC4ADB2BCA}" type="presParOf" srcId="{FAECBC35-E1DD-4425-B704-B99E29D0826E}" destId="{7A2521A8-A1A4-4910-9FD1-015A5AF264EE}" srcOrd="1" destOrd="0" presId="urn:microsoft.com/office/officeart/2005/8/layout/bProcess4"/>
    <dgm:cxn modelId="{07D629F5-1949-4A7F-AC79-39C9D4FC74C4}" type="presParOf" srcId="{6FD8A9D0-A10D-4718-88BB-59050C43645C}" destId="{04EAAEE3-0D21-4DF6-B477-C4E1EA28FC41}" srcOrd="1" destOrd="0" presId="urn:microsoft.com/office/officeart/2005/8/layout/bProcess4"/>
    <dgm:cxn modelId="{DB3A9E1B-6F1E-4EFD-BFED-527FF47B33FF}" type="presParOf" srcId="{6FD8A9D0-A10D-4718-88BB-59050C43645C}" destId="{17B1D84D-D3DE-47F5-901D-B476A0ADBCAC}" srcOrd="2" destOrd="0" presId="urn:microsoft.com/office/officeart/2005/8/layout/bProcess4"/>
    <dgm:cxn modelId="{C456314E-4FF5-448B-B662-78BDDB675B0C}" type="presParOf" srcId="{17B1D84D-D3DE-47F5-901D-B476A0ADBCAC}" destId="{FCE6F31C-3C0F-4742-8A90-6E4D6F153024}" srcOrd="0" destOrd="0" presId="urn:microsoft.com/office/officeart/2005/8/layout/bProcess4"/>
    <dgm:cxn modelId="{44DC017A-5094-4E54-BAF9-BE5CA5EBAF47}" type="presParOf" srcId="{17B1D84D-D3DE-47F5-901D-B476A0ADBCAC}" destId="{162D795C-6159-4565-8993-6DD6519DA44A}" srcOrd="1" destOrd="0" presId="urn:microsoft.com/office/officeart/2005/8/layout/bProcess4"/>
    <dgm:cxn modelId="{00D95204-40ED-454E-87C5-B4151ABB07E3}" type="presParOf" srcId="{6FD8A9D0-A10D-4718-88BB-59050C43645C}" destId="{68923153-1B59-4C8B-8924-A24192282BAD}" srcOrd="3" destOrd="0" presId="urn:microsoft.com/office/officeart/2005/8/layout/bProcess4"/>
    <dgm:cxn modelId="{5B6C777E-495B-4374-9B68-6166E03D84EF}" type="presParOf" srcId="{6FD8A9D0-A10D-4718-88BB-59050C43645C}" destId="{01793419-D204-4009-9A2C-4FAF32B429A6}" srcOrd="4" destOrd="0" presId="urn:microsoft.com/office/officeart/2005/8/layout/bProcess4"/>
    <dgm:cxn modelId="{AA123778-18A8-49E5-BC3B-9BB90755151B}" type="presParOf" srcId="{01793419-D204-4009-9A2C-4FAF32B429A6}" destId="{C72D3627-4673-4A0B-9689-81049D957E97}" srcOrd="0" destOrd="0" presId="urn:microsoft.com/office/officeart/2005/8/layout/bProcess4"/>
    <dgm:cxn modelId="{7CFA06DD-5516-443D-BCFB-2993AF9537EB}" type="presParOf" srcId="{01793419-D204-4009-9A2C-4FAF32B429A6}" destId="{335A3542-09B8-48B1-8ED5-2A4ED8CA8655}" srcOrd="1" destOrd="0" presId="urn:microsoft.com/office/officeart/2005/8/layout/bProcess4"/>
    <dgm:cxn modelId="{22A97CE8-1834-4D9F-92CB-ED3A2D6F80D5}" type="presParOf" srcId="{6FD8A9D0-A10D-4718-88BB-59050C43645C}" destId="{5DFE6027-AB51-4DE8-9BEA-8066020FCC00}" srcOrd="5" destOrd="0" presId="urn:microsoft.com/office/officeart/2005/8/layout/bProcess4"/>
    <dgm:cxn modelId="{21495243-9371-4A59-BE52-8937BBAEA52F}" type="presParOf" srcId="{6FD8A9D0-A10D-4718-88BB-59050C43645C}" destId="{B808A9F2-B6C9-4E59-A576-D608DA8E1F4B}" srcOrd="6" destOrd="0" presId="urn:microsoft.com/office/officeart/2005/8/layout/bProcess4"/>
    <dgm:cxn modelId="{52A46AE2-1477-42DE-862B-A5FBEC161C43}" type="presParOf" srcId="{B808A9F2-B6C9-4E59-A576-D608DA8E1F4B}" destId="{F8C898A1-CEE4-4041-A7BF-51BC74A4939B}" srcOrd="0" destOrd="0" presId="urn:microsoft.com/office/officeart/2005/8/layout/bProcess4"/>
    <dgm:cxn modelId="{2B535663-8CB8-4091-811C-14D00893C46D}" type="presParOf" srcId="{B808A9F2-B6C9-4E59-A576-D608DA8E1F4B}" destId="{E2136BE4-C1E8-49C3-A834-22974EF5CD99}" srcOrd="1" destOrd="0" presId="urn:microsoft.com/office/officeart/2005/8/layout/bProcess4"/>
    <dgm:cxn modelId="{1C8B8686-18F2-49E2-8857-09063078AB49}" type="presParOf" srcId="{6FD8A9D0-A10D-4718-88BB-59050C43645C}" destId="{0543C542-642F-474D-BD87-F0C4C35B5869}" srcOrd="7" destOrd="0" presId="urn:microsoft.com/office/officeart/2005/8/layout/bProcess4"/>
    <dgm:cxn modelId="{241B5E75-520C-4D8F-ADD1-70F7A47DA63A}" type="presParOf" srcId="{6FD8A9D0-A10D-4718-88BB-59050C43645C}" destId="{5503DDCC-3B2A-4076-999E-8FB17B704B43}" srcOrd="8" destOrd="0" presId="urn:microsoft.com/office/officeart/2005/8/layout/bProcess4"/>
    <dgm:cxn modelId="{706BCA21-2935-442D-AD8B-B3C02DD6AABE}" type="presParOf" srcId="{5503DDCC-3B2A-4076-999E-8FB17B704B43}" destId="{E6BB0718-A759-4587-9A7A-72AF8B852337}" srcOrd="0" destOrd="0" presId="urn:microsoft.com/office/officeart/2005/8/layout/bProcess4"/>
    <dgm:cxn modelId="{21829C12-208F-4DFB-80E7-7E5404B85700}" type="presParOf" srcId="{5503DDCC-3B2A-4076-999E-8FB17B704B43}" destId="{473DD3AD-59D8-41B3-8ED9-BB1EE3671E48}" srcOrd="1" destOrd="0" presId="urn:microsoft.com/office/officeart/2005/8/layout/bProcess4"/>
    <dgm:cxn modelId="{A439CE2C-AA46-4D3F-A673-B6E7E5F314C9}" type="presParOf" srcId="{6FD8A9D0-A10D-4718-88BB-59050C43645C}" destId="{3B8CA5B6-41E6-40C8-B216-3D20CADA25B7}" srcOrd="9" destOrd="0" presId="urn:microsoft.com/office/officeart/2005/8/layout/bProcess4"/>
    <dgm:cxn modelId="{5BCF1F91-B312-4418-B578-49AE8C23D4EE}" type="presParOf" srcId="{6FD8A9D0-A10D-4718-88BB-59050C43645C}" destId="{CBA8E0D1-4AC9-4B59-BA16-A15A012B3D6D}" srcOrd="10" destOrd="0" presId="urn:microsoft.com/office/officeart/2005/8/layout/bProcess4"/>
    <dgm:cxn modelId="{609C1C9B-3BD9-445A-8808-9F798C9601F7}" type="presParOf" srcId="{CBA8E0D1-4AC9-4B59-BA16-A15A012B3D6D}" destId="{AF9E095C-91F8-402B-BDD7-13951E3C76D8}" srcOrd="0" destOrd="0" presId="urn:microsoft.com/office/officeart/2005/8/layout/bProcess4"/>
    <dgm:cxn modelId="{957D72B8-C93B-463E-BFD5-78E3B755F074}" type="presParOf" srcId="{CBA8E0D1-4AC9-4B59-BA16-A15A012B3D6D}" destId="{2713D755-F22E-4DA7-B095-656CE67B083F}" srcOrd="1" destOrd="0" presId="urn:microsoft.com/office/officeart/2005/8/layout/bProcess4"/>
    <dgm:cxn modelId="{8CD70497-1D8B-4C2B-964F-A9F403A77FA2}" type="presParOf" srcId="{6FD8A9D0-A10D-4718-88BB-59050C43645C}" destId="{074995D7-793E-47C2-9BA9-74036025C956}" srcOrd="11" destOrd="0" presId="urn:microsoft.com/office/officeart/2005/8/layout/bProcess4"/>
    <dgm:cxn modelId="{7DE78BA6-2273-4D2E-9B83-31035064F519}" type="presParOf" srcId="{6FD8A9D0-A10D-4718-88BB-59050C43645C}" destId="{6C61E2B9-C47D-46D6-B773-DEDA37DF15DF}" srcOrd="12" destOrd="0" presId="urn:microsoft.com/office/officeart/2005/8/layout/bProcess4"/>
    <dgm:cxn modelId="{EB1A0D27-63DA-4D32-8F82-570BD963A80C}" type="presParOf" srcId="{6C61E2B9-C47D-46D6-B773-DEDA37DF15DF}" destId="{BBF375A2-5505-404F-B908-CC0BB3214EA8}" srcOrd="0" destOrd="0" presId="urn:microsoft.com/office/officeart/2005/8/layout/bProcess4"/>
    <dgm:cxn modelId="{FCD25891-388D-44C3-AE94-46956360B21E}" type="presParOf" srcId="{6C61E2B9-C47D-46D6-B773-DEDA37DF15DF}" destId="{74B878B3-D576-40EA-A290-CF0A688B6D90}" srcOrd="1" destOrd="0" presId="urn:microsoft.com/office/officeart/2005/8/layout/bProcess4"/>
    <dgm:cxn modelId="{D88D2BF0-528E-4A35-A258-D2D904F1F279}" type="presParOf" srcId="{6FD8A9D0-A10D-4718-88BB-59050C43645C}" destId="{6FDEFC63-DB74-4B3A-8744-9E3F9142D243}" srcOrd="13" destOrd="0" presId="urn:microsoft.com/office/officeart/2005/8/layout/bProcess4"/>
    <dgm:cxn modelId="{34F8FD02-2EFD-41AA-BD48-4A6A9F829FAD}" type="presParOf" srcId="{6FD8A9D0-A10D-4718-88BB-59050C43645C}" destId="{BF5AF633-DBA8-48F6-98C7-F03B06FCBA05}" srcOrd="14" destOrd="0" presId="urn:microsoft.com/office/officeart/2005/8/layout/bProcess4"/>
    <dgm:cxn modelId="{478A7F28-C7DC-48EC-8EC7-5B5B8174E109}" type="presParOf" srcId="{BF5AF633-DBA8-48F6-98C7-F03B06FCBA05}" destId="{35D083FA-0F1E-49AF-BD5C-DE86E87624DA}" srcOrd="0" destOrd="0" presId="urn:microsoft.com/office/officeart/2005/8/layout/bProcess4"/>
    <dgm:cxn modelId="{5DE0895D-F50D-4D7D-A23C-4F69DCC07EA0}" type="presParOf" srcId="{BF5AF633-DBA8-48F6-98C7-F03B06FCBA05}" destId="{03B4C575-0E5A-4896-9844-272337F8A97C}" srcOrd="1" destOrd="0" presId="urn:microsoft.com/office/officeart/2005/8/layout/bProcess4"/>
    <dgm:cxn modelId="{4D590E0D-6043-460C-BF3C-32EA9A0F37AA}" type="presParOf" srcId="{6FD8A9D0-A10D-4718-88BB-59050C43645C}" destId="{5CB043D3-C89B-47C2-A853-AADD16A5536F}" srcOrd="15" destOrd="0" presId="urn:microsoft.com/office/officeart/2005/8/layout/bProcess4"/>
    <dgm:cxn modelId="{CBEF3837-CD3B-4B14-8D16-2886F21D4287}" type="presParOf" srcId="{6FD8A9D0-A10D-4718-88BB-59050C43645C}" destId="{DC896D2B-A3D5-4E27-94D2-0BCD4E3594F0}" srcOrd="16" destOrd="0" presId="urn:microsoft.com/office/officeart/2005/8/layout/bProcess4"/>
    <dgm:cxn modelId="{970BFE4C-2B27-44A0-908C-9F8BE70B050E}" type="presParOf" srcId="{DC896D2B-A3D5-4E27-94D2-0BCD4E3594F0}" destId="{731A198D-B6B3-4FD5-96A3-CE00D6E5BB4B}" srcOrd="0" destOrd="0" presId="urn:microsoft.com/office/officeart/2005/8/layout/bProcess4"/>
    <dgm:cxn modelId="{6253E29E-71C9-4FFC-9E9D-5A4EEC230C61}" type="presParOf" srcId="{DC896D2B-A3D5-4E27-94D2-0BCD4E3594F0}" destId="{FEEAC59A-E107-4C1C-AC61-1C57892CA680}" srcOrd="1" destOrd="0" presId="urn:microsoft.com/office/officeart/2005/8/layout/bProcess4"/>
    <dgm:cxn modelId="{B58DD17D-DDD7-4E41-860B-327B5EB97894}" type="presParOf" srcId="{6FD8A9D0-A10D-4718-88BB-59050C43645C}" destId="{A5E8F5CC-282F-4205-9E44-B0FADD6CEC42}" srcOrd="17" destOrd="0" presId="urn:microsoft.com/office/officeart/2005/8/layout/bProcess4"/>
    <dgm:cxn modelId="{403702BF-38C2-4D93-823E-C64DD7D1424B}" type="presParOf" srcId="{6FD8A9D0-A10D-4718-88BB-59050C43645C}" destId="{A87B6A35-40F7-44BD-9549-5F646DA9ADA5}" srcOrd="18" destOrd="0" presId="urn:microsoft.com/office/officeart/2005/8/layout/bProcess4"/>
    <dgm:cxn modelId="{BD511234-2DE5-46A5-9DA1-5C4732250515}" type="presParOf" srcId="{A87B6A35-40F7-44BD-9549-5F646DA9ADA5}" destId="{F80126D9-76AC-4038-910B-2414A5F33B49}" srcOrd="0" destOrd="0" presId="urn:microsoft.com/office/officeart/2005/8/layout/bProcess4"/>
    <dgm:cxn modelId="{FD55B743-70EA-44E6-9716-938FA5FDC575}" type="presParOf" srcId="{A87B6A35-40F7-44BD-9549-5F646DA9ADA5}" destId="{D39AD770-620F-4C5B-98D6-FE43642D4B8F}" srcOrd="1" destOrd="0" presId="urn:microsoft.com/office/officeart/2005/8/layout/bProcess4"/>
    <dgm:cxn modelId="{8D676411-79E6-4257-B40A-A4DEE2C7183C}" type="presParOf" srcId="{6FD8A9D0-A10D-4718-88BB-59050C43645C}" destId="{EBC9F4D2-BB2A-406F-8C85-1C6179FFA4BA}" srcOrd="19" destOrd="0" presId="urn:microsoft.com/office/officeart/2005/8/layout/bProcess4"/>
    <dgm:cxn modelId="{699DE43E-3492-414B-8E1F-112F38FA0A60}" type="presParOf" srcId="{6FD8A9D0-A10D-4718-88BB-59050C43645C}" destId="{FC1AA3F0-4E00-4A12-9871-AB249EA9CBDE}" srcOrd="20" destOrd="0" presId="urn:microsoft.com/office/officeart/2005/8/layout/bProcess4"/>
    <dgm:cxn modelId="{841145BC-ECCA-4AAB-9075-F1B8F29DE851}" type="presParOf" srcId="{FC1AA3F0-4E00-4A12-9871-AB249EA9CBDE}" destId="{40BF3A05-AB52-476E-842F-A0B09C64A3FE}" srcOrd="0" destOrd="0" presId="urn:microsoft.com/office/officeart/2005/8/layout/bProcess4"/>
    <dgm:cxn modelId="{ED67DA00-31AC-4E0D-9FF4-325AA04706DA}" type="presParOf" srcId="{FC1AA3F0-4E00-4A12-9871-AB249EA9CBDE}" destId="{29EBFB13-13E7-4EEF-BE33-794C95363A4C}" srcOrd="1" destOrd="0" presId="urn:microsoft.com/office/officeart/2005/8/layout/bProcess4"/>
    <dgm:cxn modelId="{988D4E95-BBA5-4DFC-8598-1858783590E7}" type="presParOf" srcId="{6FD8A9D0-A10D-4718-88BB-59050C43645C}" destId="{04B5E932-5E43-41CB-B13A-2C5DD3745030}" srcOrd="21" destOrd="0" presId="urn:microsoft.com/office/officeart/2005/8/layout/bProcess4"/>
    <dgm:cxn modelId="{8FD24697-4866-4F9D-925E-F0C66A562A90}" type="presParOf" srcId="{6FD8A9D0-A10D-4718-88BB-59050C43645C}" destId="{15E76EAE-CE96-4307-80C5-0781743200F4}" srcOrd="22" destOrd="0" presId="urn:microsoft.com/office/officeart/2005/8/layout/bProcess4"/>
    <dgm:cxn modelId="{A4274A95-B974-435D-80F0-D5CAA11B950B}" type="presParOf" srcId="{15E76EAE-CE96-4307-80C5-0781743200F4}" destId="{16CDBC6A-B3BA-410A-BC86-461FC9EA0BDA}" srcOrd="0" destOrd="0" presId="urn:microsoft.com/office/officeart/2005/8/layout/bProcess4"/>
    <dgm:cxn modelId="{5BBDE61B-332D-4509-8650-9C1B20E79694}" type="presParOf" srcId="{15E76EAE-CE96-4307-80C5-0781743200F4}" destId="{D670131B-7130-4AF7-B544-976ED2CB594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BFBAD2-B242-4981-A890-034B89547C3E}" type="doc">
      <dgm:prSet loTypeId="urn:microsoft.com/office/officeart/2005/8/layout/process2" loCatId="process" qsTypeId="urn:microsoft.com/office/officeart/2005/8/quickstyle/simple1#2" qsCatId="simple" csTypeId="urn:microsoft.com/office/officeart/2005/8/colors/accent1_2#1" csCatId="accent1" phldr="1"/>
      <dgm:spPr/>
    </dgm:pt>
    <dgm:pt modelId="{BF088FE4-30B4-4DD4-BF04-B703D3389A44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 мероприятий по реализации на территории Красноярского края Концепции развития ранней помощи в РФ до 2020 года, утвержденный распоряжением Губернатора Красноярского края от 02.05.2017 года №223-рг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431848-1861-420F-A8DD-33809CB72064}" type="parTrans" cxnId="{DAFD4C8C-F8C9-4F5E-9A41-61094338332F}">
      <dgm:prSet/>
      <dgm:spPr/>
      <dgm:t>
        <a:bodyPr/>
        <a:lstStyle/>
        <a:p>
          <a:endParaRPr lang="ru-RU" sz="1800"/>
        </a:p>
      </dgm:t>
    </dgm:pt>
    <dgm:pt modelId="{D425C7EC-950A-4A1F-9A6E-EE08DC807F4D}" type="sibTrans" cxnId="{DAFD4C8C-F8C9-4F5E-9A41-61094338332F}">
      <dgm:prSet custT="1"/>
      <dgm:spPr/>
      <dgm:t>
        <a:bodyPr/>
        <a:lstStyle/>
        <a:p>
          <a:endParaRPr lang="ru-RU" sz="1800" dirty="0"/>
        </a:p>
      </dgm:t>
    </dgm:pt>
    <dgm:pt modelId="{C556F04B-7910-405E-89C2-5B9992D8B187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Соглашение о межведомственном взаимодействии по вопросам реабилитации или </a:t>
          </a:r>
          <a:r>
            <a:rPr lang="ru-RU" sz="1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абилитации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детей-инвалидов, психолого-педагогического и медико-социального сопровождения детей с ограниченными возможностями здоровья на территории </a:t>
          </a:r>
          <a:r>
            <a:rPr lang="ru-RU" sz="1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Ужурского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 от 20.11.2017 №234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07DFB2-F18E-467B-A08C-EEBFBFA824DF}" type="parTrans" cxnId="{0FD33D4F-F8C0-4F1F-A558-287356F0D21C}">
      <dgm:prSet/>
      <dgm:spPr/>
      <dgm:t>
        <a:bodyPr/>
        <a:lstStyle/>
        <a:p>
          <a:endParaRPr lang="ru-RU" sz="1800"/>
        </a:p>
      </dgm:t>
    </dgm:pt>
    <dgm:pt modelId="{297E3F9E-2767-4EE1-83AC-94200E8630CC}" type="sibTrans" cxnId="{0FD33D4F-F8C0-4F1F-A558-287356F0D21C}">
      <dgm:prSet custT="1"/>
      <dgm:spPr/>
      <dgm:t>
        <a:bodyPr/>
        <a:lstStyle/>
        <a:p>
          <a:endParaRPr lang="ru-RU" sz="1800"/>
        </a:p>
      </dgm:t>
    </dgm:pt>
    <dgm:pt modelId="{491AB4E7-69AD-49F3-8034-6813E55E8EAC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проекта «Уверенный старт» ( от 0 до 4 лет) специалистами структурного подразделения «</a:t>
          </a:r>
          <a:r>
            <a:rPr lang="ru-RU" sz="1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территориальная (районная) ПМПК»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4545C0-19F1-42B4-9CF0-7606510FC0FC}" type="sibTrans" cxnId="{02654E5B-CDEF-40BD-B368-6B9D18402374}">
      <dgm:prSet custT="1"/>
      <dgm:spPr/>
      <dgm:t>
        <a:bodyPr/>
        <a:lstStyle/>
        <a:p>
          <a:endParaRPr lang="ru-RU" sz="1800"/>
        </a:p>
      </dgm:t>
    </dgm:pt>
    <dgm:pt modelId="{38BDBB35-5748-487D-9EBB-F6B8EC01D5AD}" type="parTrans" cxnId="{02654E5B-CDEF-40BD-B368-6B9D18402374}">
      <dgm:prSet/>
      <dgm:spPr/>
      <dgm:t>
        <a:bodyPr/>
        <a:lstStyle/>
        <a:p>
          <a:endParaRPr lang="ru-RU" sz="1800"/>
        </a:p>
      </dgm:t>
    </dgm:pt>
    <dgm:pt modelId="{B86AC94C-1B9B-413A-9E71-4B83A3EC7128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консультационных пунктов на базе ОО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6A2865-658D-4980-8BFC-EFBE396B8E58}" type="sibTrans" cxnId="{AE4A2300-F60F-4157-95B9-DD2580E86D5E}">
      <dgm:prSet/>
      <dgm:spPr/>
      <dgm:t>
        <a:bodyPr/>
        <a:lstStyle/>
        <a:p>
          <a:endParaRPr lang="ru-RU" sz="1800"/>
        </a:p>
      </dgm:t>
    </dgm:pt>
    <dgm:pt modelId="{ABDA9519-292B-4BD2-BB94-E2462FFEE62B}" type="parTrans" cxnId="{AE4A2300-F60F-4157-95B9-DD2580E86D5E}">
      <dgm:prSet/>
      <dgm:spPr/>
      <dgm:t>
        <a:bodyPr/>
        <a:lstStyle/>
        <a:p>
          <a:endParaRPr lang="ru-RU" sz="1800"/>
        </a:p>
      </dgm:t>
    </dgm:pt>
    <dgm:pt modelId="{D36C8415-E380-4A1F-BFE0-DE6F12B345F4}" type="pres">
      <dgm:prSet presAssocID="{CDBFBAD2-B242-4981-A890-034B89547C3E}" presName="linearFlow" presStyleCnt="0">
        <dgm:presLayoutVars>
          <dgm:resizeHandles val="exact"/>
        </dgm:presLayoutVars>
      </dgm:prSet>
      <dgm:spPr/>
    </dgm:pt>
    <dgm:pt modelId="{E8CB9B35-3AB6-47AC-B753-615A82564D00}" type="pres">
      <dgm:prSet presAssocID="{BF088FE4-30B4-4DD4-BF04-B703D3389A44}" presName="node" presStyleLbl="node1" presStyleIdx="0" presStyleCnt="4" custScaleX="268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36FAA-3F00-4A56-9EEF-DB4983C9FA4F}" type="pres">
      <dgm:prSet presAssocID="{D425C7EC-950A-4A1F-9A6E-EE08DC807F4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8B4C9BE3-981C-4C43-9334-AAD55E9CA4A3}" type="pres">
      <dgm:prSet presAssocID="{D425C7EC-950A-4A1F-9A6E-EE08DC807F4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95294E6-8156-4C30-951A-60DE02910270}" type="pres">
      <dgm:prSet presAssocID="{C556F04B-7910-405E-89C2-5B9992D8B187}" presName="node" presStyleLbl="node1" presStyleIdx="1" presStyleCnt="4" custScaleX="268891" custScaleY="141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4CF25-CDBE-4BF9-9AE5-E0156DEA1C8E}" type="pres">
      <dgm:prSet presAssocID="{297E3F9E-2767-4EE1-83AC-94200E8630C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E59E606-53AE-4295-AEDF-54A0FE98692B}" type="pres">
      <dgm:prSet presAssocID="{297E3F9E-2767-4EE1-83AC-94200E8630C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84FE5E9-810C-4D4E-B2C6-1126E11FB7DA}" type="pres">
      <dgm:prSet presAssocID="{491AB4E7-69AD-49F3-8034-6813E55E8EAC}" presName="node" presStyleLbl="node1" presStyleIdx="2" presStyleCnt="4" custScaleX="268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BCE22-E46D-42FD-9469-9E905F6FF86A}" type="pres">
      <dgm:prSet presAssocID="{DC4545C0-19F1-42B4-9CF0-7606510FC0FC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DFA7FEF-FEC5-42E7-BF8C-585E401F4690}" type="pres">
      <dgm:prSet presAssocID="{DC4545C0-19F1-42B4-9CF0-7606510FC0FC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6D6A2C75-1DD6-4C76-9847-0D0AEF14D221}" type="pres">
      <dgm:prSet presAssocID="{B86AC94C-1B9B-413A-9E71-4B83A3EC7128}" presName="node" presStyleLbl="node1" presStyleIdx="3" presStyleCnt="4" custScaleX="268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654E5B-CDEF-40BD-B368-6B9D18402374}" srcId="{CDBFBAD2-B242-4981-A890-034B89547C3E}" destId="{491AB4E7-69AD-49F3-8034-6813E55E8EAC}" srcOrd="2" destOrd="0" parTransId="{38BDBB35-5748-487D-9EBB-F6B8EC01D5AD}" sibTransId="{DC4545C0-19F1-42B4-9CF0-7606510FC0FC}"/>
    <dgm:cxn modelId="{A504D5FE-344B-421F-9358-AF6258589E32}" type="presOf" srcId="{297E3F9E-2767-4EE1-83AC-94200E8630CC}" destId="{7404CF25-CDBE-4BF9-9AE5-E0156DEA1C8E}" srcOrd="0" destOrd="0" presId="urn:microsoft.com/office/officeart/2005/8/layout/process2"/>
    <dgm:cxn modelId="{8D2092E8-8A44-4407-96B9-B6C7CE877D41}" type="presOf" srcId="{C556F04B-7910-405E-89C2-5B9992D8B187}" destId="{D95294E6-8156-4C30-951A-60DE02910270}" srcOrd="0" destOrd="0" presId="urn:microsoft.com/office/officeart/2005/8/layout/process2"/>
    <dgm:cxn modelId="{A0C39F65-2D90-437B-BAC1-D65BDF926BBC}" type="presOf" srcId="{D425C7EC-950A-4A1F-9A6E-EE08DC807F4D}" destId="{73536FAA-3F00-4A56-9EEF-DB4983C9FA4F}" srcOrd="0" destOrd="0" presId="urn:microsoft.com/office/officeart/2005/8/layout/process2"/>
    <dgm:cxn modelId="{E665A7D0-25F2-4D97-B568-F2ACA91575A2}" type="presOf" srcId="{297E3F9E-2767-4EE1-83AC-94200E8630CC}" destId="{8E59E606-53AE-4295-AEDF-54A0FE98692B}" srcOrd="1" destOrd="0" presId="urn:microsoft.com/office/officeart/2005/8/layout/process2"/>
    <dgm:cxn modelId="{98B5EA83-2528-4891-B400-752616EF5C9E}" type="presOf" srcId="{B86AC94C-1B9B-413A-9E71-4B83A3EC7128}" destId="{6D6A2C75-1DD6-4C76-9847-0D0AEF14D221}" srcOrd="0" destOrd="0" presId="urn:microsoft.com/office/officeart/2005/8/layout/process2"/>
    <dgm:cxn modelId="{5AC6B192-1BD9-4F5B-A5D6-981553FA686B}" type="presOf" srcId="{D425C7EC-950A-4A1F-9A6E-EE08DC807F4D}" destId="{8B4C9BE3-981C-4C43-9334-AAD55E9CA4A3}" srcOrd="1" destOrd="0" presId="urn:microsoft.com/office/officeart/2005/8/layout/process2"/>
    <dgm:cxn modelId="{0FD33D4F-F8C0-4F1F-A558-287356F0D21C}" srcId="{CDBFBAD2-B242-4981-A890-034B89547C3E}" destId="{C556F04B-7910-405E-89C2-5B9992D8B187}" srcOrd="1" destOrd="0" parTransId="{2A07DFB2-F18E-467B-A08C-EEBFBFA824DF}" sibTransId="{297E3F9E-2767-4EE1-83AC-94200E8630CC}"/>
    <dgm:cxn modelId="{C7D33C6A-E97C-4F1A-9B6C-557426E60A43}" type="presOf" srcId="{DC4545C0-19F1-42B4-9CF0-7606510FC0FC}" destId="{8FCBCE22-E46D-42FD-9469-9E905F6FF86A}" srcOrd="0" destOrd="0" presId="urn:microsoft.com/office/officeart/2005/8/layout/process2"/>
    <dgm:cxn modelId="{1D46D075-57D6-49DF-BEF1-9A45B53E4213}" type="presOf" srcId="{BF088FE4-30B4-4DD4-BF04-B703D3389A44}" destId="{E8CB9B35-3AB6-47AC-B753-615A82564D00}" srcOrd="0" destOrd="0" presId="urn:microsoft.com/office/officeart/2005/8/layout/process2"/>
    <dgm:cxn modelId="{49523E57-B5C8-4244-9E79-0FEA8860345A}" type="presOf" srcId="{491AB4E7-69AD-49F3-8034-6813E55E8EAC}" destId="{784FE5E9-810C-4D4E-B2C6-1126E11FB7DA}" srcOrd="0" destOrd="0" presId="urn:microsoft.com/office/officeart/2005/8/layout/process2"/>
    <dgm:cxn modelId="{AE4A2300-F60F-4157-95B9-DD2580E86D5E}" srcId="{CDBFBAD2-B242-4981-A890-034B89547C3E}" destId="{B86AC94C-1B9B-413A-9E71-4B83A3EC7128}" srcOrd="3" destOrd="0" parTransId="{ABDA9519-292B-4BD2-BB94-E2462FFEE62B}" sibTransId="{7B6A2865-658D-4980-8BFC-EFBE396B8E58}"/>
    <dgm:cxn modelId="{5E425C0F-4A0E-4BF3-AF15-4864133C9F1E}" type="presOf" srcId="{DC4545C0-19F1-42B4-9CF0-7606510FC0FC}" destId="{EDFA7FEF-FEC5-42E7-BF8C-585E401F4690}" srcOrd="1" destOrd="0" presId="urn:microsoft.com/office/officeart/2005/8/layout/process2"/>
    <dgm:cxn modelId="{2C914FBD-E9A1-4D39-9E51-FCD0BA495F39}" type="presOf" srcId="{CDBFBAD2-B242-4981-A890-034B89547C3E}" destId="{D36C8415-E380-4A1F-BFE0-DE6F12B345F4}" srcOrd="0" destOrd="0" presId="urn:microsoft.com/office/officeart/2005/8/layout/process2"/>
    <dgm:cxn modelId="{DAFD4C8C-F8C9-4F5E-9A41-61094338332F}" srcId="{CDBFBAD2-B242-4981-A890-034B89547C3E}" destId="{BF088FE4-30B4-4DD4-BF04-B703D3389A44}" srcOrd="0" destOrd="0" parTransId="{51431848-1861-420F-A8DD-33809CB72064}" sibTransId="{D425C7EC-950A-4A1F-9A6E-EE08DC807F4D}"/>
    <dgm:cxn modelId="{50D506F0-F196-480F-BB53-7D4116DE9EFF}" type="presParOf" srcId="{D36C8415-E380-4A1F-BFE0-DE6F12B345F4}" destId="{E8CB9B35-3AB6-47AC-B753-615A82564D00}" srcOrd="0" destOrd="0" presId="urn:microsoft.com/office/officeart/2005/8/layout/process2"/>
    <dgm:cxn modelId="{B23113B2-64B7-4BCD-BD75-FD81271A8525}" type="presParOf" srcId="{D36C8415-E380-4A1F-BFE0-DE6F12B345F4}" destId="{73536FAA-3F00-4A56-9EEF-DB4983C9FA4F}" srcOrd="1" destOrd="0" presId="urn:microsoft.com/office/officeart/2005/8/layout/process2"/>
    <dgm:cxn modelId="{814B2F11-E1FE-4EDC-8D8D-451165A8E76A}" type="presParOf" srcId="{73536FAA-3F00-4A56-9EEF-DB4983C9FA4F}" destId="{8B4C9BE3-981C-4C43-9334-AAD55E9CA4A3}" srcOrd="0" destOrd="0" presId="urn:microsoft.com/office/officeart/2005/8/layout/process2"/>
    <dgm:cxn modelId="{9C0222CE-DAAB-4CE5-9FB1-A22F0B35BA13}" type="presParOf" srcId="{D36C8415-E380-4A1F-BFE0-DE6F12B345F4}" destId="{D95294E6-8156-4C30-951A-60DE02910270}" srcOrd="2" destOrd="0" presId="urn:microsoft.com/office/officeart/2005/8/layout/process2"/>
    <dgm:cxn modelId="{D24A8DCE-BB35-4494-B014-A05089014D24}" type="presParOf" srcId="{D36C8415-E380-4A1F-BFE0-DE6F12B345F4}" destId="{7404CF25-CDBE-4BF9-9AE5-E0156DEA1C8E}" srcOrd="3" destOrd="0" presId="urn:microsoft.com/office/officeart/2005/8/layout/process2"/>
    <dgm:cxn modelId="{64EE3B44-E5F0-4DA0-8946-ADCB6D85B9DE}" type="presParOf" srcId="{7404CF25-CDBE-4BF9-9AE5-E0156DEA1C8E}" destId="{8E59E606-53AE-4295-AEDF-54A0FE98692B}" srcOrd="0" destOrd="0" presId="urn:microsoft.com/office/officeart/2005/8/layout/process2"/>
    <dgm:cxn modelId="{00AB6468-E8A7-4F52-94EC-BFE51C071BC1}" type="presParOf" srcId="{D36C8415-E380-4A1F-BFE0-DE6F12B345F4}" destId="{784FE5E9-810C-4D4E-B2C6-1126E11FB7DA}" srcOrd="4" destOrd="0" presId="urn:microsoft.com/office/officeart/2005/8/layout/process2"/>
    <dgm:cxn modelId="{E7907304-9C28-483C-A29A-1F9B23FBDEFA}" type="presParOf" srcId="{D36C8415-E380-4A1F-BFE0-DE6F12B345F4}" destId="{8FCBCE22-E46D-42FD-9469-9E905F6FF86A}" srcOrd="5" destOrd="0" presId="urn:microsoft.com/office/officeart/2005/8/layout/process2"/>
    <dgm:cxn modelId="{11EBFAAB-9188-48F1-92B9-14919D441068}" type="presParOf" srcId="{8FCBCE22-E46D-42FD-9469-9E905F6FF86A}" destId="{EDFA7FEF-FEC5-42E7-BF8C-585E401F4690}" srcOrd="0" destOrd="0" presId="urn:microsoft.com/office/officeart/2005/8/layout/process2"/>
    <dgm:cxn modelId="{08158D04-8506-47E6-AA9E-138517A322D1}" type="presParOf" srcId="{D36C8415-E380-4A1F-BFE0-DE6F12B345F4}" destId="{6D6A2C75-1DD6-4C76-9847-0D0AEF14D221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387B65-69CD-490C-B091-4163C6E552F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D440DF-800F-486C-AD3A-E230D4269ED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Вовлечение детей с ОВЗ, детей-инвалидов в систему дополнительного образования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D7E4211-1B5A-4920-8CB1-0B14ADCA9FF3}" type="parTrans" cxnId="{597AD47D-1103-487D-9361-ADB1A054ADB9}">
      <dgm:prSet/>
      <dgm:spPr/>
      <dgm:t>
        <a:bodyPr/>
        <a:lstStyle/>
        <a:p>
          <a:endParaRPr lang="ru-RU"/>
        </a:p>
      </dgm:t>
    </dgm:pt>
    <dgm:pt modelId="{C005AD9E-A2AC-449F-AD17-D86B9755CB4D}" type="sibTrans" cxnId="{597AD47D-1103-487D-9361-ADB1A054ADB9}">
      <dgm:prSet/>
      <dgm:spPr/>
      <dgm:t>
        <a:bodyPr/>
        <a:lstStyle/>
        <a:p>
          <a:endParaRPr lang="ru-RU"/>
        </a:p>
      </dgm:t>
    </dgm:pt>
    <dgm:pt modelId="{291CC660-2363-4B06-B172-CD6FD7CDF38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Реализуется 16 программ дополнительного образования для детей с ОВЗ, детей-инвалидов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81E1750-9BB3-4858-875C-A4ECFB1598EB}" type="parTrans" cxnId="{86F2754D-9AD6-4FB4-9D42-F4F58253997A}">
      <dgm:prSet/>
      <dgm:spPr/>
      <dgm:t>
        <a:bodyPr/>
        <a:lstStyle/>
        <a:p>
          <a:endParaRPr lang="ru-RU"/>
        </a:p>
      </dgm:t>
    </dgm:pt>
    <dgm:pt modelId="{AA6B4612-2D27-421E-A872-992FFA17DE6E}" type="sibTrans" cxnId="{86F2754D-9AD6-4FB4-9D42-F4F58253997A}">
      <dgm:prSet/>
      <dgm:spPr/>
      <dgm:t>
        <a:bodyPr/>
        <a:lstStyle/>
        <a:p>
          <a:endParaRPr lang="ru-RU"/>
        </a:p>
      </dgm:t>
    </dgm:pt>
    <dgm:pt modelId="{EFC86B75-56AB-4569-82A2-42425073A70C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Организация инклюзивного образования, в зависимости от степени интеграции детей с ОВЗ, детей-инвалидов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BDB8D14-01E1-435D-8861-D1B0C2E00904}" type="parTrans" cxnId="{CF55FA35-A744-4C93-BA26-3A3564128EE0}">
      <dgm:prSet/>
      <dgm:spPr/>
      <dgm:t>
        <a:bodyPr/>
        <a:lstStyle/>
        <a:p>
          <a:endParaRPr lang="ru-RU"/>
        </a:p>
      </dgm:t>
    </dgm:pt>
    <dgm:pt modelId="{405683E2-69D2-4187-9DD6-2EDEEE25506A}" type="sibTrans" cxnId="{CF55FA35-A744-4C93-BA26-3A3564128EE0}">
      <dgm:prSet/>
      <dgm:spPr/>
      <dgm:t>
        <a:bodyPr/>
        <a:lstStyle/>
        <a:p>
          <a:endParaRPr lang="ru-RU"/>
        </a:p>
      </dgm:t>
    </dgm:pt>
    <dgm:pt modelId="{FB3E71E4-5B6F-4A7A-896E-A3AC445054A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Полная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DDCBEB6-F216-4729-883A-5E59BD648F2D}" type="parTrans" cxnId="{00E81569-3BFD-4601-AA7E-7D0DE7269BC5}">
      <dgm:prSet/>
      <dgm:spPr/>
      <dgm:t>
        <a:bodyPr/>
        <a:lstStyle/>
        <a:p>
          <a:endParaRPr lang="ru-RU"/>
        </a:p>
      </dgm:t>
    </dgm:pt>
    <dgm:pt modelId="{67ABF5F8-4F1C-4C67-A774-DB288E822811}" type="sibTrans" cxnId="{00E81569-3BFD-4601-AA7E-7D0DE7269BC5}">
      <dgm:prSet/>
      <dgm:spPr/>
      <dgm:t>
        <a:bodyPr/>
        <a:lstStyle/>
        <a:p>
          <a:endParaRPr lang="ru-RU"/>
        </a:p>
      </dgm:t>
    </dgm:pt>
    <dgm:pt modelId="{3F6D8DF4-C353-4069-A27E-60415BB7BB32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Частичная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31382C3-2DE4-43BA-AB9C-5A5DE1B37351}" type="parTrans" cxnId="{354D5325-5592-4E17-920A-91E3CEFA6EB9}">
      <dgm:prSet/>
      <dgm:spPr/>
      <dgm:t>
        <a:bodyPr/>
        <a:lstStyle/>
        <a:p>
          <a:endParaRPr lang="ru-RU"/>
        </a:p>
      </dgm:t>
    </dgm:pt>
    <dgm:pt modelId="{00321A4A-25DA-4FA5-A695-37E91C64FEA0}" type="sibTrans" cxnId="{354D5325-5592-4E17-920A-91E3CEFA6EB9}">
      <dgm:prSet/>
      <dgm:spPr/>
      <dgm:t>
        <a:bodyPr/>
        <a:lstStyle/>
        <a:p>
          <a:endParaRPr lang="ru-RU"/>
        </a:p>
      </dgm:t>
    </dgm:pt>
    <dgm:pt modelId="{D78F0670-E1F5-462A-9867-4C62B796A08C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Комбинированная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8FC4FBF-B660-4C1C-8687-9529BA8E7ABE}" type="parTrans" cxnId="{4371F1A7-5B12-42D1-951F-A8AC01869D92}">
      <dgm:prSet/>
      <dgm:spPr/>
      <dgm:t>
        <a:bodyPr/>
        <a:lstStyle/>
        <a:p>
          <a:endParaRPr lang="ru-RU"/>
        </a:p>
      </dgm:t>
    </dgm:pt>
    <dgm:pt modelId="{0AF06240-E5B9-460B-9E9E-9EE73A45D152}" type="sibTrans" cxnId="{4371F1A7-5B12-42D1-951F-A8AC01869D92}">
      <dgm:prSet/>
      <dgm:spPr/>
      <dgm:t>
        <a:bodyPr/>
        <a:lstStyle/>
        <a:p>
          <a:endParaRPr lang="ru-RU"/>
        </a:p>
      </dgm:t>
    </dgm:pt>
    <dgm:pt modelId="{6C2A8801-F6BC-4AAC-A873-7659656BA93F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Временная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083AB69-92BF-437C-A5AF-245412492CC6}" type="parTrans" cxnId="{3A276D99-F3A7-43BB-A24D-A20882312F9B}">
      <dgm:prSet/>
      <dgm:spPr/>
      <dgm:t>
        <a:bodyPr/>
        <a:lstStyle/>
        <a:p>
          <a:endParaRPr lang="ru-RU"/>
        </a:p>
      </dgm:t>
    </dgm:pt>
    <dgm:pt modelId="{760CF38B-3973-4F93-84C3-6E65319012D7}" type="sibTrans" cxnId="{3A276D99-F3A7-43BB-A24D-A20882312F9B}">
      <dgm:prSet/>
      <dgm:spPr/>
      <dgm:t>
        <a:bodyPr/>
        <a:lstStyle/>
        <a:p>
          <a:endParaRPr lang="ru-RU"/>
        </a:p>
      </dgm:t>
    </dgm:pt>
    <dgm:pt modelId="{F5DC986E-43F4-4842-9922-F78383D9CF3E}">
      <dgm:prSet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227EE5D-CB30-4B57-83D4-25576F5E38E0}" type="parTrans" cxnId="{2721799E-B679-4268-9E43-900403573463}">
      <dgm:prSet/>
      <dgm:spPr/>
      <dgm:t>
        <a:bodyPr/>
        <a:lstStyle/>
        <a:p>
          <a:endParaRPr lang="ru-RU"/>
        </a:p>
      </dgm:t>
    </dgm:pt>
    <dgm:pt modelId="{2B6BADE7-C6F3-4E30-8764-E614C321EF33}" type="sibTrans" cxnId="{2721799E-B679-4268-9E43-900403573463}">
      <dgm:prSet/>
      <dgm:spPr/>
      <dgm:t>
        <a:bodyPr/>
        <a:lstStyle/>
        <a:p>
          <a:endParaRPr lang="ru-RU"/>
        </a:p>
      </dgm:t>
    </dgm:pt>
    <dgm:pt modelId="{3820A788-C351-4F10-8BAA-1B80D887572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Отдельный класс для детей с ОВЗ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80FD131-D248-46CC-9CCA-15630320673C}" type="parTrans" cxnId="{96CB3FC2-466D-4874-98F6-F8F6F536016D}">
      <dgm:prSet/>
      <dgm:spPr/>
      <dgm:t>
        <a:bodyPr/>
        <a:lstStyle/>
        <a:p>
          <a:endParaRPr lang="ru-RU"/>
        </a:p>
      </dgm:t>
    </dgm:pt>
    <dgm:pt modelId="{89696AF8-3A09-432A-948C-8621FDFDF967}" type="sibTrans" cxnId="{96CB3FC2-466D-4874-98F6-F8F6F536016D}">
      <dgm:prSet/>
      <dgm:spPr/>
      <dgm:t>
        <a:bodyPr/>
        <a:lstStyle/>
        <a:p>
          <a:endParaRPr lang="ru-RU"/>
        </a:p>
      </dgm:t>
    </dgm:pt>
    <dgm:pt modelId="{A33033EB-45F3-4656-82F2-00186D287232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Организация обучения по дополнительным и основным образовательным</a:t>
          </a:r>
          <a:r>
            <a:rPr lang="ru-RU" dirty="0" smtClean="0"/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программам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DA350BF-BAF2-4B00-AA3F-B46761256167}" type="parTrans" cxnId="{B71D21AD-C200-4719-9E81-02DDA5E6F790}">
      <dgm:prSet/>
      <dgm:spPr/>
      <dgm:t>
        <a:bodyPr/>
        <a:lstStyle/>
        <a:p>
          <a:endParaRPr lang="ru-RU"/>
        </a:p>
      </dgm:t>
    </dgm:pt>
    <dgm:pt modelId="{1C061048-F695-4BE5-AEF8-DF82E66B337B}" type="sibTrans" cxnId="{B71D21AD-C200-4719-9E81-02DDA5E6F790}">
      <dgm:prSet/>
      <dgm:spPr/>
      <dgm:t>
        <a:bodyPr/>
        <a:lstStyle/>
        <a:p>
          <a:endParaRPr lang="ru-RU"/>
        </a:p>
      </dgm:t>
    </dgm:pt>
    <dgm:pt modelId="{D0AD2A58-0E7C-4F02-9F0E-518BA9585387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Индивидуальное обучение на дому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DCD3A02-5F17-4D78-95D3-9802D69D1E10}" type="parTrans" cxnId="{278AF125-F95D-4986-9719-0DFFC926E10A}">
      <dgm:prSet/>
      <dgm:spPr/>
      <dgm:t>
        <a:bodyPr/>
        <a:lstStyle/>
        <a:p>
          <a:endParaRPr lang="ru-RU"/>
        </a:p>
      </dgm:t>
    </dgm:pt>
    <dgm:pt modelId="{053BE563-0237-4800-B7F6-2357A814B087}" type="sibTrans" cxnId="{278AF125-F95D-4986-9719-0DFFC926E10A}">
      <dgm:prSet/>
      <dgm:spPr/>
      <dgm:t>
        <a:bodyPr/>
        <a:lstStyle/>
        <a:p>
          <a:endParaRPr lang="ru-RU"/>
        </a:p>
      </dgm:t>
    </dgm:pt>
    <dgm:pt modelId="{5B907D98-B94D-4C5B-BF54-8AF7AC305FE7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Семейное обучение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65F625E-E5EE-469B-982B-37EEB423223B}" type="parTrans" cxnId="{257D4285-E315-4004-BA47-B6A7D7928CD0}">
      <dgm:prSet/>
      <dgm:spPr/>
      <dgm:t>
        <a:bodyPr/>
        <a:lstStyle/>
        <a:p>
          <a:endParaRPr lang="ru-RU"/>
        </a:p>
      </dgm:t>
    </dgm:pt>
    <dgm:pt modelId="{163AED16-6809-44F3-AA88-D6870DB2E89C}" type="sibTrans" cxnId="{257D4285-E315-4004-BA47-B6A7D7928CD0}">
      <dgm:prSet/>
      <dgm:spPr/>
      <dgm:t>
        <a:bodyPr/>
        <a:lstStyle/>
        <a:p>
          <a:endParaRPr lang="ru-RU"/>
        </a:p>
      </dgm:t>
    </dgm:pt>
    <dgm:pt modelId="{7C42C80B-9315-47FE-A717-D9194DC76525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 применением дистанционных образовательных технологий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E932029-E29A-46F0-BE27-83A9D59F7D95}" type="parTrans" cxnId="{CF2BF87A-F695-48B2-97D3-7B30B26326D5}">
      <dgm:prSet/>
      <dgm:spPr/>
      <dgm:t>
        <a:bodyPr/>
        <a:lstStyle/>
        <a:p>
          <a:endParaRPr lang="ru-RU"/>
        </a:p>
      </dgm:t>
    </dgm:pt>
    <dgm:pt modelId="{3FC0154C-D0AA-4289-8919-4FCBB067D4E8}" type="sibTrans" cxnId="{CF2BF87A-F695-48B2-97D3-7B30B26326D5}">
      <dgm:prSet/>
      <dgm:spPr/>
      <dgm:t>
        <a:bodyPr/>
        <a:lstStyle/>
        <a:p>
          <a:endParaRPr lang="ru-RU"/>
        </a:p>
      </dgm:t>
    </dgm:pt>
    <dgm:pt modelId="{FFB4CCA8-0613-4A53-B1AE-47E0C6760E4B}">
      <dgm:prSet phldrT="[Текст]"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73480A6-94B1-48DA-B9DC-378BA62A3225}" type="parTrans" cxnId="{9B98688F-A73A-4A7A-8741-0ED19D22D9BA}">
      <dgm:prSet/>
      <dgm:spPr/>
      <dgm:t>
        <a:bodyPr/>
        <a:lstStyle/>
        <a:p>
          <a:endParaRPr lang="ru-RU"/>
        </a:p>
      </dgm:t>
    </dgm:pt>
    <dgm:pt modelId="{E7947B87-B2FB-42C9-BF83-BC4A4B123A9C}" type="sibTrans" cxnId="{9B98688F-A73A-4A7A-8741-0ED19D22D9BA}">
      <dgm:prSet/>
      <dgm:spPr/>
      <dgm:t>
        <a:bodyPr/>
        <a:lstStyle/>
        <a:p>
          <a:endParaRPr lang="ru-RU"/>
        </a:p>
      </dgm:t>
    </dgm:pt>
    <dgm:pt modelId="{85621447-DCF7-472B-904C-DD3BCF9F2F4E}" type="pres">
      <dgm:prSet presAssocID="{41387B65-69CD-490C-B091-4163C6E552F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5E00785-003D-4F11-BEF4-8831DAFA9AD9}" type="pres">
      <dgm:prSet presAssocID="{EFC86B75-56AB-4569-82A2-42425073A70C}" presName="linNode" presStyleCnt="0"/>
      <dgm:spPr/>
    </dgm:pt>
    <dgm:pt modelId="{559BF9DB-0800-40BA-BCC9-A87607F18FEA}" type="pres">
      <dgm:prSet presAssocID="{EFC86B75-56AB-4569-82A2-42425073A70C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7EB41-E7B2-44C8-ADB2-CF7349777B8B}" type="pres">
      <dgm:prSet presAssocID="{EFC86B75-56AB-4569-82A2-42425073A70C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D9988-5C16-4F80-A929-4933025039A0}" type="pres">
      <dgm:prSet presAssocID="{405683E2-69D2-4187-9DD6-2EDEEE25506A}" presName="spacing" presStyleCnt="0"/>
      <dgm:spPr/>
    </dgm:pt>
    <dgm:pt modelId="{D4DD0ECE-3DA9-49FD-9323-F905209B9D8D}" type="pres">
      <dgm:prSet presAssocID="{B5D440DF-800F-486C-AD3A-E230D4269EDC}" presName="linNode" presStyleCnt="0"/>
      <dgm:spPr/>
    </dgm:pt>
    <dgm:pt modelId="{FFB993D8-5284-412A-851B-AF112F6F86D4}" type="pres">
      <dgm:prSet presAssocID="{B5D440DF-800F-486C-AD3A-E230D4269E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70246-7498-47AD-8967-DB08C18520EA}" type="pres">
      <dgm:prSet presAssocID="{B5D440DF-800F-486C-AD3A-E230D4269ED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3A3C4-9D85-4716-9C1E-956D369FE099}" type="pres">
      <dgm:prSet presAssocID="{C005AD9E-A2AC-449F-AD17-D86B9755CB4D}" presName="spacing" presStyleCnt="0"/>
      <dgm:spPr/>
    </dgm:pt>
    <dgm:pt modelId="{1B6DAA43-D7F7-4A63-8A33-98D811B7A101}" type="pres">
      <dgm:prSet presAssocID="{A33033EB-45F3-4656-82F2-00186D287232}" presName="linNode" presStyleCnt="0"/>
      <dgm:spPr/>
    </dgm:pt>
    <dgm:pt modelId="{C45AFA71-2FB0-4C94-8F8C-2FD6442C678E}" type="pres">
      <dgm:prSet presAssocID="{A33033EB-45F3-4656-82F2-00186D287232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800BB-780A-4E16-999C-754310EB03BC}" type="pres">
      <dgm:prSet presAssocID="{A33033EB-45F3-4656-82F2-00186D287232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082F8-324D-40B1-8BBF-BA9ACACAF67B}" type="presOf" srcId="{EFC86B75-56AB-4569-82A2-42425073A70C}" destId="{559BF9DB-0800-40BA-BCC9-A87607F18FEA}" srcOrd="0" destOrd="0" presId="urn:microsoft.com/office/officeart/2005/8/layout/vList6"/>
    <dgm:cxn modelId="{597AD47D-1103-487D-9361-ADB1A054ADB9}" srcId="{41387B65-69CD-490C-B091-4163C6E552F5}" destId="{B5D440DF-800F-486C-AD3A-E230D4269EDC}" srcOrd="1" destOrd="0" parTransId="{6D7E4211-1B5A-4920-8CB1-0B14ADCA9FF3}" sibTransId="{C005AD9E-A2AC-449F-AD17-D86B9755CB4D}"/>
    <dgm:cxn modelId="{9B98688F-A73A-4A7A-8741-0ED19D22D9BA}" srcId="{B5D440DF-800F-486C-AD3A-E230D4269EDC}" destId="{FFB4CCA8-0613-4A53-B1AE-47E0C6760E4B}" srcOrd="0" destOrd="0" parTransId="{873480A6-94B1-48DA-B9DC-378BA62A3225}" sibTransId="{E7947B87-B2FB-42C9-BF83-BC4A4B123A9C}"/>
    <dgm:cxn modelId="{2721799E-B679-4268-9E43-900403573463}" srcId="{EFC86B75-56AB-4569-82A2-42425073A70C}" destId="{F5DC986E-43F4-4842-9922-F78383D9CF3E}" srcOrd="5" destOrd="0" parTransId="{F227EE5D-CB30-4B57-83D4-25576F5E38E0}" sibTransId="{2B6BADE7-C6F3-4E30-8764-E614C321EF33}"/>
    <dgm:cxn modelId="{3A276D99-F3A7-43BB-A24D-A20882312F9B}" srcId="{EFC86B75-56AB-4569-82A2-42425073A70C}" destId="{6C2A8801-F6BC-4AAC-A873-7659656BA93F}" srcOrd="3" destOrd="0" parTransId="{9083AB69-92BF-437C-A5AF-245412492CC6}" sibTransId="{760CF38B-3973-4F93-84C3-6E65319012D7}"/>
    <dgm:cxn modelId="{CF2BF87A-F695-48B2-97D3-7B30B26326D5}" srcId="{A33033EB-45F3-4656-82F2-00186D287232}" destId="{7C42C80B-9315-47FE-A717-D9194DC76525}" srcOrd="2" destOrd="0" parTransId="{6E932029-E29A-46F0-BE27-83A9D59F7D95}" sibTransId="{3FC0154C-D0AA-4289-8919-4FCBB067D4E8}"/>
    <dgm:cxn modelId="{FC15F387-01C5-45C6-A5F7-DB82BFFC9A3D}" type="presOf" srcId="{7C42C80B-9315-47FE-A717-D9194DC76525}" destId="{AE2800BB-780A-4E16-999C-754310EB03BC}" srcOrd="0" destOrd="2" presId="urn:microsoft.com/office/officeart/2005/8/layout/vList6"/>
    <dgm:cxn modelId="{E2FF4A51-AADD-4C33-A0F2-3C3F606D58DD}" type="presOf" srcId="{D0AD2A58-0E7C-4F02-9F0E-518BA9585387}" destId="{AE2800BB-780A-4E16-999C-754310EB03BC}" srcOrd="0" destOrd="0" presId="urn:microsoft.com/office/officeart/2005/8/layout/vList6"/>
    <dgm:cxn modelId="{C0F99E3A-F6DC-4429-BF80-70F97DDB2400}" type="presOf" srcId="{5B907D98-B94D-4C5B-BF54-8AF7AC305FE7}" destId="{AE2800BB-780A-4E16-999C-754310EB03BC}" srcOrd="0" destOrd="1" presId="urn:microsoft.com/office/officeart/2005/8/layout/vList6"/>
    <dgm:cxn modelId="{250B08F8-7FA1-49CD-B509-4304A297D881}" type="presOf" srcId="{3820A788-C351-4F10-8BAA-1B80D8875726}" destId="{7927EB41-E7B2-44C8-ADB2-CF7349777B8B}" srcOrd="0" destOrd="4" presId="urn:microsoft.com/office/officeart/2005/8/layout/vList6"/>
    <dgm:cxn modelId="{CF55FA35-A744-4C93-BA26-3A3564128EE0}" srcId="{41387B65-69CD-490C-B091-4163C6E552F5}" destId="{EFC86B75-56AB-4569-82A2-42425073A70C}" srcOrd="0" destOrd="0" parTransId="{2BDB8D14-01E1-435D-8861-D1B0C2E00904}" sibTransId="{405683E2-69D2-4187-9DD6-2EDEEE25506A}"/>
    <dgm:cxn modelId="{B71D21AD-C200-4719-9E81-02DDA5E6F790}" srcId="{41387B65-69CD-490C-B091-4163C6E552F5}" destId="{A33033EB-45F3-4656-82F2-00186D287232}" srcOrd="2" destOrd="0" parTransId="{0DA350BF-BAF2-4B00-AA3F-B46761256167}" sibTransId="{1C061048-F695-4BE5-AEF8-DF82E66B337B}"/>
    <dgm:cxn modelId="{E2556440-7E70-41DC-A100-99D29540BA59}" type="presOf" srcId="{D78F0670-E1F5-462A-9867-4C62B796A08C}" destId="{7927EB41-E7B2-44C8-ADB2-CF7349777B8B}" srcOrd="0" destOrd="2" presId="urn:microsoft.com/office/officeart/2005/8/layout/vList6"/>
    <dgm:cxn modelId="{22F06583-CC04-4A62-A0FF-25FD1E5C499C}" type="presOf" srcId="{B5D440DF-800F-486C-AD3A-E230D4269EDC}" destId="{FFB993D8-5284-412A-851B-AF112F6F86D4}" srcOrd="0" destOrd="0" presId="urn:microsoft.com/office/officeart/2005/8/layout/vList6"/>
    <dgm:cxn modelId="{278AF125-F95D-4986-9719-0DFFC926E10A}" srcId="{A33033EB-45F3-4656-82F2-00186D287232}" destId="{D0AD2A58-0E7C-4F02-9F0E-518BA9585387}" srcOrd="0" destOrd="0" parTransId="{BDCD3A02-5F17-4D78-95D3-9802D69D1E10}" sibTransId="{053BE563-0237-4800-B7F6-2357A814B087}"/>
    <dgm:cxn modelId="{00E81569-3BFD-4601-AA7E-7D0DE7269BC5}" srcId="{EFC86B75-56AB-4569-82A2-42425073A70C}" destId="{FB3E71E4-5B6F-4A7A-896E-A3AC445054A2}" srcOrd="0" destOrd="0" parTransId="{3DDCBEB6-F216-4729-883A-5E59BD648F2D}" sibTransId="{67ABF5F8-4F1C-4C67-A774-DB288E822811}"/>
    <dgm:cxn modelId="{1AB090A5-F2E0-4759-AA3F-780E9AED3122}" type="presOf" srcId="{41387B65-69CD-490C-B091-4163C6E552F5}" destId="{85621447-DCF7-472B-904C-DD3BCF9F2F4E}" srcOrd="0" destOrd="0" presId="urn:microsoft.com/office/officeart/2005/8/layout/vList6"/>
    <dgm:cxn modelId="{D4079E85-5145-4547-8CD3-C26790FCF599}" type="presOf" srcId="{A33033EB-45F3-4656-82F2-00186D287232}" destId="{C45AFA71-2FB0-4C94-8F8C-2FD6442C678E}" srcOrd="0" destOrd="0" presId="urn:microsoft.com/office/officeart/2005/8/layout/vList6"/>
    <dgm:cxn modelId="{4371F1A7-5B12-42D1-951F-A8AC01869D92}" srcId="{EFC86B75-56AB-4569-82A2-42425073A70C}" destId="{D78F0670-E1F5-462A-9867-4C62B796A08C}" srcOrd="2" destOrd="0" parTransId="{78FC4FBF-B660-4C1C-8687-9529BA8E7ABE}" sibTransId="{0AF06240-E5B9-460B-9E9E-9EE73A45D152}"/>
    <dgm:cxn modelId="{A027999A-75EB-4079-99B7-0759860755BD}" type="presOf" srcId="{F5DC986E-43F4-4842-9922-F78383D9CF3E}" destId="{7927EB41-E7B2-44C8-ADB2-CF7349777B8B}" srcOrd="0" destOrd="5" presId="urn:microsoft.com/office/officeart/2005/8/layout/vList6"/>
    <dgm:cxn modelId="{354D5325-5592-4E17-920A-91E3CEFA6EB9}" srcId="{EFC86B75-56AB-4569-82A2-42425073A70C}" destId="{3F6D8DF4-C353-4069-A27E-60415BB7BB32}" srcOrd="1" destOrd="0" parTransId="{931382C3-2DE4-43BA-AB9C-5A5DE1B37351}" sibTransId="{00321A4A-25DA-4FA5-A695-37E91C64FEA0}"/>
    <dgm:cxn modelId="{257D4285-E315-4004-BA47-B6A7D7928CD0}" srcId="{A33033EB-45F3-4656-82F2-00186D287232}" destId="{5B907D98-B94D-4C5B-BF54-8AF7AC305FE7}" srcOrd="1" destOrd="0" parTransId="{065F625E-E5EE-469B-982B-37EEB423223B}" sibTransId="{163AED16-6809-44F3-AA88-D6870DB2E89C}"/>
    <dgm:cxn modelId="{BE653CBB-ED48-418D-A873-FA075015127D}" type="presOf" srcId="{FFB4CCA8-0613-4A53-B1AE-47E0C6760E4B}" destId="{DBF70246-7498-47AD-8967-DB08C18520EA}" srcOrd="0" destOrd="0" presId="urn:microsoft.com/office/officeart/2005/8/layout/vList6"/>
    <dgm:cxn modelId="{30A0ADB9-6AB7-4678-9155-292220047FA1}" type="presOf" srcId="{3F6D8DF4-C353-4069-A27E-60415BB7BB32}" destId="{7927EB41-E7B2-44C8-ADB2-CF7349777B8B}" srcOrd="0" destOrd="1" presId="urn:microsoft.com/office/officeart/2005/8/layout/vList6"/>
    <dgm:cxn modelId="{96CB3FC2-466D-4874-98F6-F8F6F536016D}" srcId="{EFC86B75-56AB-4569-82A2-42425073A70C}" destId="{3820A788-C351-4F10-8BAA-1B80D8875726}" srcOrd="4" destOrd="0" parTransId="{080FD131-D248-46CC-9CCA-15630320673C}" sibTransId="{89696AF8-3A09-432A-948C-8621FDFDF967}"/>
    <dgm:cxn modelId="{7701B70B-7D81-4D8D-98FC-1C7CDBDD090E}" type="presOf" srcId="{FB3E71E4-5B6F-4A7A-896E-A3AC445054A2}" destId="{7927EB41-E7B2-44C8-ADB2-CF7349777B8B}" srcOrd="0" destOrd="0" presId="urn:microsoft.com/office/officeart/2005/8/layout/vList6"/>
    <dgm:cxn modelId="{E3479A90-EA7B-4D3C-A328-10B10A7D3DB2}" type="presOf" srcId="{291CC660-2363-4B06-B172-CD6FD7CDF382}" destId="{DBF70246-7498-47AD-8967-DB08C18520EA}" srcOrd="0" destOrd="1" presId="urn:microsoft.com/office/officeart/2005/8/layout/vList6"/>
    <dgm:cxn modelId="{BC011670-02E9-4F0E-B61A-FDBEA4D15322}" type="presOf" srcId="{6C2A8801-F6BC-4AAC-A873-7659656BA93F}" destId="{7927EB41-E7B2-44C8-ADB2-CF7349777B8B}" srcOrd="0" destOrd="3" presId="urn:microsoft.com/office/officeart/2005/8/layout/vList6"/>
    <dgm:cxn modelId="{86F2754D-9AD6-4FB4-9D42-F4F58253997A}" srcId="{B5D440DF-800F-486C-AD3A-E230D4269EDC}" destId="{291CC660-2363-4B06-B172-CD6FD7CDF382}" srcOrd="1" destOrd="0" parTransId="{D81E1750-9BB3-4858-875C-A4ECFB1598EB}" sibTransId="{AA6B4612-2D27-421E-A872-992FFA17DE6E}"/>
    <dgm:cxn modelId="{1233BF70-F59E-4F3F-92A9-11241513B8F4}" type="presParOf" srcId="{85621447-DCF7-472B-904C-DD3BCF9F2F4E}" destId="{C5E00785-003D-4F11-BEF4-8831DAFA9AD9}" srcOrd="0" destOrd="0" presId="urn:microsoft.com/office/officeart/2005/8/layout/vList6"/>
    <dgm:cxn modelId="{908570BE-3CC2-4785-8930-DE43C116C153}" type="presParOf" srcId="{C5E00785-003D-4F11-BEF4-8831DAFA9AD9}" destId="{559BF9DB-0800-40BA-BCC9-A87607F18FEA}" srcOrd="0" destOrd="0" presId="urn:microsoft.com/office/officeart/2005/8/layout/vList6"/>
    <dgm:cxn modelId="{2A8B4D17-1C6E-41F1-BE2C-C93EF408FF50}" type="presParOf" srcId="{C5E00785-003D-4F11-BEF4-8831DAFA9AD9}" destId="{7927EB41-E7B2-44C8-ADB2-CF7349777B8B}" srcOrd="1" destOrd="0" presId="urn:microsoft.com/office/officeart/2005/8/layout/vList6"/>
    <dgm:cxn modelId="{83A517DD-42BB-4F83-996D-BD64B7B54249}" type="presParOf" srcId="{85621447-DCF7-472B-904C-DD3BCF9F2F4E}" destId="{C0CD9988-5C16-4F80-A929-4933025039A0}" srcOrd="1" destOrd="0" presId="urn:microsoft.com/office/officeart/2005/8/layout/vList6"/>
    <dgm:cxn modelId="{6DE9610A-BA2E-4B40-8F6C-2F761FA11BED}" type="presParOf" srcId="{85621447-DCF7-472B-904C-DD3BCF9F2F4E}" destId="{D4DD0ECE-3DA9-49FD-9323-F905209B9D8D}" srcOrd="2" destOrd="0" presId="urn:microsoft.com/office/officeart/2005/8/layout/vList6"/>
    <dgm:cxn modelId="{D2A11AB9-C2A8-4E16-BAAB-FC147AD78767}" type="presParOf" srcId="{D4DD0ECE-3DA9-49FD-9323-F905209B9D8D}" destId="{FFB993D8-5284-412A-851B-AF112F6F86D4}" srcOrd="0" destOrd="0" presId="urn:microsoft.com/office/officeart/2005/8/layout/vList6"/>
    <dgm:cxn modelId="{395E33ED-F4F5-41EF-9D67-CCE8A78CCE9A}" type="presParOf" srcId="{D4DD0ECE-3DA9-49FD-9323-F905209B9D8D}" destId="{DBF70246-7498-47AD-8967-DB08C18520EA}" srcOrd="1" destOrd="0" presId="urn:microsoft.com/office/officeart/2005/8/layout/vList6"/>
    <dgm:cxn modelId="{4C410E97-DDE0-42B4-BFFE-2E48CA1B6B9B}" type="presParOf" srcId="{85621447-DCF7-472B-904C-DD3BCF9F2F4E}" destId="{7A83A3C4-9D85-4716-9C1E-956D369FE099}" srcOrd="3" destOrd="0" presId="urn:microsoft.com/office/officeart/2005/8/layout/vList6"/>
    <dgm:cxn modelId="{864C4D53-8E9F-4A31-B1A7-4A555E55C051}" type="presParOf" srcId="{85621447-DCF7-472B-904C-DD3BCF9F2F4E}" destId="{1B6DAA43-D7F7-4A63-8A33-98D811B7A101}" srcOrd="4" destOrd="0" presId="urn:microsoft.com/office/officeart/2005/8/layout/vList6"/>
    <dgm:cxn modelId="{2DF0C0F8-6E6F-4C3A-A2B3-0951AD043E71}" type="presParOf" srcId="{1B6DAA43-D7F7-4A63-8A33-98D811B7A101}" destId="{C45AFA71-2FB0-4C94-8F8C-2FD6442C678E}" srcOrd="0" destOrd="0" presId="urn:microsoft.com/office/officeart/2005/8/layout/vList6"/>
    <dgm:cxn modelId="{6DFFF488-093B-4A7F-BD18-C058D85C9E12}" type="presParOf" srcId="{1B6DAA43-D7F7-4A63-8A33-98D811B7A101}" destId="{AE2800BB-780A-4E16-999C-754310EB03B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9B4D2A-FC33-4C74-B9B9-14B6561BF69E}" type="doc">
      <dgm:prSet loTypeId="urn:microsoft.com/office/officeart/2005/8/layout/radial3" loCatId="relationship" qsTypeId="urn:microsoft.com/office/officeart/2005/8/quickstyle/simple1#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D9C1204B-8831-4DCF-AF60-68BE4EA958EE}">
      <dgm:prSet phldrT="[Текст]" custT="1"/>
      <dgm:spPr>
        <a:solidFill>
          <a:schemeClr val="tx2">
            <a:lumMod val="20000"/>
            <a:lumOff val="80000"/>
            <a:alpha val="50000"/>
          </a:schemeClr>
        </a:solidFill>
        <a:ln cmpd="sng"/>
      </dgm:spPr>
      <dgm:t>
        <a:bodyPr/>
        <a:lstStyle/>
        <a:p>
          <a:r>
            <a:rPr lang="ru-RU" sz="14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работы по профориентации с обучающимися с ОВЗ, детьми-инвалидами </a:t>
          </a:r>
          <a:endParaRPr lang="ru-RU" sz="1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E0F833-5F0D-4D60-882C-3DB846E38EC1}" type="parTrans" cxnId="{D0312CCD-0E3C-4C75-816C-F49B48981E15}">
      <dgm:prSet/>
      <dgm:spPr/>
      <dgm:t>
        <a:bodyPr/>
        <a:lstStyle/>
        <a:p>
          <a:endParaRPr lang="ru-RU" sz="1400"/>
        </a:p>
      </dgm:t>
    </dgm:pt>
    <dgm:pt modelId="{BC479DD5-9124-4F86-B561-4DD55922EAC4}" type="sibTrans" cxnId="{D0312CCD-0E3C-4C75-816C-F49B48981E15}">
      <dgm:prSet/>
      <dgm:spPr/>
      <dgm:t>
        <a:bodyPr/>
        <a:lstStyle/>
        <a:p>
          <a:endParaRPr lang="ru-RU" sz="1400"/>
        </a:p>
      </dgm:t>
    </dgm:pt>
    <dgm:pt modelId="{C62EE6A0-4D70-4320-A04C-C6FED1FD9DD2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краевых конкурсах «Лучший по профессии», «Мир вокруг нас»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BAA178-F06C-4903-8DC5-55B9C3B10A76}" type="parTrans" cxnId="{601E47FC-2C82-4B60-BB3A-1E3FD009A111}">
      <dgm:prSet/>
      <dgm:spPr/>
      <dgm:t>
        <a:bodyPr/>
        <a:lstStyle/>
        <a:p>
          <a:endParaRPr lang="ru-RU" sz="1400"/>
        </a:p>
      </dgm:t>
    </dgm:pt>
    <dgm:pt modelId="{AC7091E6-3881-4A9C-AD4B-DD54478B41F5}" type="sibTrans" cxnId="{601E47FC-2C82-4B60-BB3A-1E3FD009A111}">
      <dgm:prSet/>
      <dgm:spPr/>
      <dgm:t>
        <a:bodyPr/>
        <a:lstStyle/>
        <a:p>
          <a:endParaRPr lang="ru-RU" sz="1400"/>
        </a:p>
      </dgm:t>
    </dgm:pt>
    <dgm:pt modelId="{A209955A-7881-4F40-9433-1B836C21CC00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Муниципальная модель концепции преподавания предметной области «Технология»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B73977-7D62-47DC-8687-E88CB0C9324F}" type="parTrans" cxnId="{CB637FFE-08E8-400B-A64C-DFCA669E3E5F}">
      <dgm:prSet/>
      <dgm:spPr/>
      <dgm:t>
        <a:bodyPr/>
        <a:lstStyle/>
        <a:p>
          <a:endParaRPr lang="ru-RU" sz="1400"/>
        </a:p>
      </dgm:t>
    </dgm:pt>
    <dgm:pt modelId="{31B24FAD-8408-4C74-B7DA-CC3DE452C4DA}" type="sibTrans" cxnId="{CB637FFE-08E8-400B-A64C-DFCA669E3E5F}">
      <dgm:prSet/>
      <dgm:spPr/>
      <dgm:t>
        <a:bodyPr/>
        <a:lstStyle/>
        <a:p>
          <a:endParaRPr lang="ru-RU" sz="1400"/>
        </a:p>
      </dgm:t>
    </dgm:pt>
    <dgm:pt modelId="{0F91050B-7305-4F34-BE0F-6114ECCD83B9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конкурсных движениях: «Мой край – мое дело», «Шаг навстречу», «Лидер года»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A68B6F-5EB6-4510-AAE9-A746B6CC1EC7}" type="parTrans" cxnId="{4CDAF770-BFA7-4057-B097-53B108057560}">
      <dgm:prSet/>
      <dgm:spPr/>
      <dgm:t>
        <a:bodyPr/>
        <a:lstStyle/>
        <a:p>
          <a:endParaRPr lang="ru-RU" sz="1400"/>
        </a:p>
      </dgm:t>
    </dgm:pt>
    <dgm:pt modelId="{42AD4837-66BF-4B79-B5DF-A6B6B78EDB4F}" type="sibTrans" cxnId="{4CDAF770-BFA7-4057-B097-53B108057560}">
      <dgm:prSet/>
      <dgm:spPr/>
      <dgm:t>
        <a:bodyPr/>
        <a:lstStyle/>
        <a:p>
          <a:endParaRPr lang="ru-RU" sz="1400"/>
        </a:p>
      </dgm:t>
    </dgm:pt>
    <dgm:pt modelId="{E4BE4A14-62E0-4A91-A1A5-5521A8D21FC0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Проектно-исследовательская деятельность «Юный фермер», «Основы малого бизнеса», «От мечты до реальности», «Территория 2020», «Сельское предпринимательство: Дети», «Азбука земли»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656F22-0328-4615-9CF2-05E3A78338AB}" type="parTrans" cxnId="{0DAEE04B-EB26-415E-81CC-6AE27D23A5C6}">
      <dgm:prSet/>
      <dgm:spPr/>
      <dgm:t>
        <a:bodyPr/>
        <a:lstStyle/>
        <a:p>
          <a:endParaRPr lang="ru-RU" sz="1400"/>
        </a:p>
      </dgm:t>
    </dgm:pt>
    <dgm:pt modelId="{DD3A6FC7-D5C1-4899-94D0-6BBC407B3C07}" type="sibTrans" cxnId="{0DAEE04B-EB26-415E-81CC-6AE27D23A5C6}">
      <dgm:prSet/>
      <dgm:spPr/>
      <dgm:t>
        <a:bodyPr/>
        <a:lstStyle/>
        <a:p>
          <a:endParaRPr lang="ru-RU" sz="1400"/>
        </a:p>
      </dgm:t>
    </dgm:pt>
    <dgm:pt modelId="{12B62242-54F3-46D1-A702-347595523F3C}">
      <dgm:prSet custT="1"/>
      <dgm:spPr/>
      <dgm:t>
        <a:bodyPr/>
        <a:lstStyle/>
        <a:p>
          <a:r>
            <a:rPr lang="ru-RU" sz="1600" dirty="0" smtClean="0"/>
            <a:t> 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медиафестивале</a:t>
          </a:r>
          <a:r>
            <a: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«Мир профессий»</a:t>
          </a:r>
          <a:endParaRPr lang="en-US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9F347C-2C1E-402E-8348-D9BE872C4B98}" type="parTrans" cxnId="{A403EC97-C990-45F9-8532-B5458A6AEA32}">
      <dgm:prSet/>
      <dgm:spPr/>
      <dgm:t>
        <a:bodyPr/>
        <a:lstStyle/>
        <a:p>
          <a:endParaRPr lang="ru-RU" sz="1400"/>
        </a:p>
      </dgm:t>
    </dgm:pt>
    <dgm:pt modelId="{67F7727A-3127-4CC1-ADDA-C8341015EAB6}" type="sibTrans" cxnId="{A403EC97-C990-45F9-8532-B5458A6AEA32}">
      <dgm:prSet/>
      <dgm:spPr/>
      <dgm:t>
        <a:bodyPr/>
        <a:lstStyle/>
        <a:p>
          <a:endParaRPr lang="ru-RU" sz="1400"/>
        </a:p>
      </dgm:t>
    </dgm:pt>
    <dgm:pt modelId="{62C3E8E5-E0C5-451C-82EE-3128B86B7D54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рамках договора о сетевом взаимодействии с КГБПОУ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Ужурский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многопрофильный техникум» реализуется сетевой проект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Профлайфхак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9E567B-0AB2-4E57-9335-A77A924BE2A9}" type="parTrans" cxnId="{52745897-F17B-4AFE-8B96-E897F6F9BB82}">
      <dgm:prSet/>
      <dgm:spPr/>
      <dgm:t>
        <a:bodyPr/>
        <a:lstStyle/>
        <a:p>
          <a:endParaRPr lang="ru-RU" sz="1400"/>
        </a:p>
      </dgm:t>
    </dgm:pt>
    <dgm:pt modelId="{286D88E8-8D1A-4CCE-B9C5-0C678D526DBE}" type="sibTrans" cxnId="{52745897-F17B-4AFE-8B96-E897F6F9BB82}">
      <dgm:prSet/>
      <dgm:spPr/>
      <dgm:t>
        <a:bodyPr/>
        <a:lstStyle/>
        <a:p>
          <a:endParaRPr lang="ru-RU" sz="1400"/>
        </a:p>
      </dgm:t>
    </dgm:pt>
    <dgm:pt modelId="{2565E474-C9FE-43ED-AA45-38F099FF4C47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мобильной 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профориентационной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группы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Профдесант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2254A0-62ED-4272-A1B3-FD97103094F2}" type="parTrans" cxnId="{38041729-52F7-4B55-A0B1-21CFC8D9450C}">
      <dgm:prSet/>
      <dgm:spPr/>
      <dgm:t>
        <a:bodyPr/>
        <a:lstStyle/>
        <a:p>
          <a:endParaRPr lang="ru-RU" sz="1400"/>
        </a:p>
      </dgm:t>
    </dgm:pt>
    <dgm:pt modelId="{A9C596F1-805D-4E1D-B674-2FEC896E0D26}" type="sibTrans" cxnId="{38041729-52F7-4B55-A0B1-21CFC8D9450C}">
      <dgm:prSet/>
      <dgm:spPr/>
      <dgm:t>
        <a:bodyPr/>
        <a:lstStyle/>
        <a:p>
          <a:endParaRPr lang="ru-RU" sz="1400"/>
        </a:p>
      </dgm:t>
    </dgm:pt>
    <dgm:pt modelId="{141548BC-0735-43CC-8BBE-5CE5B831A679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 практических мероприятий в рамках проекта «Билет в будущее»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74C710-DFE2-4749-8257-14886DA4060F}" type="parTrans" cxnId="{C5CCD261-4B60-4102-A610-604FDD4D46B4}">
      <dgm:prSet/>
      <dgm:spPr/>
      <dgm:t>
        <a:bodyPr/>
        <a:lstStyle/>
        <a:p>
          <a:endParaRPr lang="ru-RU" sz="1400"/>
        </a:p>
      </dgm:t>
    </dgm:pt>
    <dgm:pt modelId="{86BA5E7D-6D2B-4326-960D-9B017457C683}" type="sibTrans" cxnId="{C5CCD261-4B60-4102-A610-604FDD4D46B4}">
      <dgm:prSet/>
      <dgm:spPr/>
      <dgm:t>
        <a:bodyPr/>
        <a:lstStyle/>
        <a:p>
          <a:endParaRPr lang="ru-RU" sz="1400"/>
        </a:p>
      </dgm:t>
    </dgm:pt>
    <dgm:pt modelId="{DCE2062D-ACBE-4E0F-B5FC-65A9D944615F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 сетевой образовательной   программа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ТехноЛаб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на базе ЦДО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62330F-2552-4C78-917D-ABF2696B0066}" type="parTrans" cxnId="{A9F3A98C-02A4-4DE0-A702-74D7345A0DDA}">
      <dgm:prSet/>
      <dgm:spPr/>
      <dgm:t>
        <a:bodyPr/>
        <a:lstStyle/>
        <a:p>
          <a:endParaRPr lang="ru-RU" sz="1400"/>
        </a:p>
      </dgm:t>
    </dgm:pt>
    <dgm:pt modelId="{9940EC33-3F76-4CEF-8EBC-3F86F0225974}" type="sibTrans" cxnId="{A9F3A98C-02A4-4DE0-A702-74D7345A0DDA}">
      <dgm:prSet/>
      <dgm:spPr/>
      <dgm:t>
        <a:bodyPr/>
        <a:lstStyle/>
        <a:p>
          <a:endParaRPr lang="ru-RU" sz="1400"/>
        </a:p>
      </dgm:t>
    </dgm:pt>
    <dgm:pt modelId="{04B06D9F-30CE-452F-B9B8-65ABFA0EEEB6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конкурсном движении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ЮниорПрофи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», «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Абилимпикс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16EFC2-702C-46CA-A11C-87C77A9656E8}" type="parTrans" cxnId="{BF9B960F-2534-49A5-B36A-9EDAC79D4051}">
      <dgm:prSet/>
      <dgm:spPr/>
      <dgm:t>
        <a:bodyPr/>
        <a:lstStyle/>
        <a:p>
          <a:endParaRPr lang="ru-RU" sz="1400"/>
        </a:p>
      </dgm:t>
    </dgm:pt>
    <dgm:pt modelId="{8BEF2446-B7B2-4F7D-A93F-B8E5E7810043}" type="sibTrans" cxnId="{BF9B960F-2534-49A5-B36A-9EDAC79D4051}">
      <dgm:prSet/>
      <dgm:spPr/>
      <dgm:t>
        <a:bodyPr/>
        <a:lstStyle/>
        <a:p>
          <a:endParaRPr lang="ru-RU" sz="1400"/>
        </a:p>
      </dgm:t>
    </dgm:pt>
    <dgm:pt modelId="{EB40D013-D7E9-4340-8CE2-72E440E49095}" type="pres">
      <dgm:prSet presAssocID="{6A9B4D2A-FC33-4C74-B9B9-14B6561BF69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B25420-B1AA-44B2-AF48-39FA22353800}" type="pres">
      <dgm:prSet presAssocID="{6A9B4D2A-FC33-4C74-B9B9-14B6561BF69E}" presName="radial" presStyleCnt="0">
        <dgm:presLayoutVars>
          <dgm:animLvl val="ctr"/>
        </dgm:presLayoutVars>
      </dgm:prSet>
      <dgm:spPr/>
    </dgm:pt>
    <dgm:pt modelId="{A3C55EF3-FF87-408D-A061-BA2F783B8D5D}" type="pres">
      <dgm:prSet presAssocID="{D9C1204B-8831-4DCF-AF60-68BE4EA958EE}" presName="centerShape" presStyleLbl="vennNode1" presStyleIdx="0" presStyleCnt="11" custScaleX="73986" custScaleY="89441" custLinFactNeighborX="1625"/>
      <dgm:spPr/>
      <dgm:t>
        <a:bodyPr/>
        <a:lstStyle/>
        <a:p>
          <a:endParaRPr lang="ru-RU"/>
        </a:p>
      </dgm:t>
    </dgm:pt>
    <dgm:pt modelId="{B930FA0D-4D19-4037-8CFD-C77007F2D336}" type="pres">
      <dgm:prSet presAssocID="{C62EE6A0-4D70-4320-A04C-C6FED1FD9DD2}" presName="node" presStyleLbl="vennNode1" presStyleIdx="1" presStyleCnt="11" custScaleX="165710" custScaleY="88440" custRadScaleRad="100039" custRadScaleInc="2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4CEF0-A397-4E66-94FF-D287BDFC5B8B}" type="pres">
      <dgm:prSet presAssocID="{04B06D9F-30CE-452F-B9B8-65ABFA0EEEB6}" presName="node" presStyleLbl="vennNode1" presStyleIdx="2" presStyleCnt="11" custScaleX="204129" custScaleY="101172" custRadScaleRad="170251" custRadScaleInc="46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19238-9B8E-4957-AEB0-FDACCEDBBABF}" type="pres">
      <dgm:prSet presAssocID="{DCE2062D-ACBE-4E0F-B5FC-65A9D944615F}" presName="node" presStyleLbl="vennNode1" presStyleIdx="3" presStyleCnt="11" custScaleX="218504" custScaleY="75087" custRadScaleRad="156093" custRadScaleInc="-1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CA5FF-5B7E-4062-8DE6-6EE2ADD7C30C}" type="pres">
      <dgm:prSet presAssocID="{12B62242-54F3-46D1-A702-347595523F3C}" presName="node" presStyleLbl="vennNode1" presStyleIdx="4" presStyleCnt="11" custScaleX="195372" custScaleY="46356" custRadScaleRad="154552" custRadScaleInc="4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329DC-6528-44D7-9642-1E84950EB627}" type="pres">
      <dgm:prSet presAssocID="{E4BE4A14-62E0-4A91-A1A5-5521A8D21FC0}" presName="node" presStyleLbl="vennNode1" presStyleIdx="5" presStyleCnt="11" custScaleX="379667" custScaleY="93157" custRadScaleRad="131692" custRadScaleInc="-14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1D3FD-86DE-4C71-BA95-E5918D329B4F}" type="pres">
      <dgm:prSet presAssocID="{0F91050B-7305-4F34-BE0F-6114ECCD83B9}" presName="node" presStyleLbl="vennNode1" presStyleIdx="6" presStyleCnt="11" custScaleX="214245" custScaleY="78823" custRadScaleRad="149463" custRadScaleInc="-245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E6C0E-229E-4A8D-99AC-3B2B6E38F6E5}" type="pres">
      <dgm:prSet presAssocID="{62C3E8E5-E0C5-451C-82EE-3128B86B7D54}" presName="node" presStyleLbl="vennNode1" presStyleIdx="7" presStyleCnt="11" custScaleX="217758" custScaleY="134702" custRadScaleRad="152993" custRadScaleInc="52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923D0-346D-4A4C-824F-A4AA3AA3BE59}" type="pres">
      <dgm:prSet presAssocID="{141548BC-0735-43CC-8BBE-5CE5B831A679}" presName="node" presStyleLbl="vennNode1" presStyleIdx="8" presStyleCnt="11" custScaleX="208747" custScaleY="70588" custRadScaleRad="139637" custRadScaleInc="40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35D92-DF12-45A9-A56D-DB28D2069A5F}" type="pres">
      <dgm:prSet presAssocID="{2565E474-C9FE-43ED-AA45-38F099FF4C47}" presName="node" presStyleLbl="vennNode1" presStyleIdx="9" presStyleCnt="11" custScaleX="200911" custScaleY="68235" custRadScaleRad="148339" custRadScaleInc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112F2-A8DF-4959-8D92-EAE632F18CBF}" type="pres">
      <dgm:prSet presAssocID="{A209955A-7881-4F40-9433-1B836C21CC00}" presName="node" presStyleLbl="vennNode1" presStyleIdx="10" presStyleCnt="11" custScaleX="201176" custScaleY="77646" custRadScaleRad="168740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CCD261-4B60-4102-A610-604FDD4D46B4}" srcId="{D9C1204B-8831-4DCF-AF60-68BE4EA958EE}" destId="{141548BC-0735-43CC-8BBE-5CE5B831A679}" srcOrd="7" destOrd="0" parTransId="{F474C710-DFE2-4749-8257-14886DA4060F}" sibTransId="{86BA5E7D-6D2B-4326-960D-9B017457C683}"/>
    <dgm:cxn modelId="{FFA00A74-831B-4FA8-8475-5744056E43A1}" type="presOf" srcId="{E4BE4A14-62E0-4A91-A1A5-5521A8D21FC0}" destId="{F34329DC-6528-44D7-9642-1E84950EB627}" srcOrd="0" destOrd="0" presId="urn:microsoft.com/office/officeart/2005/8/layout/radial3"/>
    <dgm:cxn modelId="{52745897-F17B-4AFE-8B96-E897F6F9BB82}" srcId="{D9C1204B-8831-4DCF-AF60-68BE4EA958EE}" destId="{62C3E8E5-E0C5-451C-82EE-3128B86B7D54}" srcOrd="6" destOrd="0" parTransId="{969E567B-0AB2-4E57-9335-A77A924BE2A9}" sibTransId="{286D88E8-8D1A-4CCE-B9C5-0C678D526DBE}"/>
    <dgm:cxn modelId="{9B53DEF7-C43B-46D3-8DB3-D51BCADF01F3}" type="presOf" srcId="{12B62242-54F3-46D1-A702-347595523F3C}" destId="{CA8CA5FF-5B7E-4062-8DE6-6EE2ADD7C30C}" srcOrd="0" destOrd="0" presId="urn:microsoft.com/office/officeart/2005/8/layout/radial3"/>
    <dgm:cxn modelId="{601E47FC-2C82-4B60-BB3A-1E3FD009A111}" srcId="{D9C1204B-8831-4DCF-AF60-68BE4EA958EE}" destId="{C62EE6A0-4D70-4320-A04C-C6FED1FD9DD2}" srcOrd="0" destOrd="0" parTransId="{F0BAA178-F06C-4903-8DC5-55B9C3B10A76}" sibTransId="{AC7091E6-3881-4A9C-AD4B-DD54478B41F5}"/>
    <dgm:cxn modelId="{89BB2049-CDA5-4D64-A6AD-2A4A2C5E3EFD}" type="presOf" srcId="{0F91050B-7305-4F34-BE0F-6114ECCD83B9}" destId="{A8F1D3FD-86DE-4C71-BA95-E5918D329B4F}" srcOrd="0" destOrd="0" presId="urn:microsoft.com/office/officeart/2005/8/layout/radial3"/>
    <dgm:cxn modelId="{38041729-52F7-4B55-A0B1-21CFC8D9450C}" srcId="{D9C1204B-8831-4DCF-AF60-68BE4EA958EE}" destId="{2565E474-C9FE-43ED-AA45-38F099FF4C47}" srcOrd="8" destOrd="0" parTransId="{852254A0-62ED-4272-A1B3-FD97103094F2}" sibTransId="{A9C596F1-805D-4E1D-B674-2FEC896E0D26}"/>
    <dgm:cxn modelId="{A9F3A98C-02A4-4DE0-A702-74D7345A0DDA}" srcId="{D9C1204B-8831-4DCF-AF60-68BE4EA958EE}" destId="{DCE2062D-ACBE-4E0F-B5FC-65A9D944615F}" srcOrd="2" destOrd="0" parTransId="{ED62330F-2552-4C78-917D-ABF2696B0066}" sibTransId="{9940EC33-3F76-4CEF-8EBC-3F86F0225974}"/>
    <dgm:cxn modelId="{80F6D62F-4B9F-4612-AB72-6B442A5FA749}" type="presOf" srcId="{DCE2062D-ACBE-4E0F-B5FC-65A9D944615F}" destId="{6F219238-9B8E-4957-AEB0-FDACCEDBBABF}" srcOrd="0" destOrd="0" presId="urn:microsoft.com/office/officeart/2005/8/layout/radial3"/>
    <dgm:cxn modelId="{05A0DBEB-C7EB-4CEE-8ADD-507C274B28D3}" type="presOf" srcId="{C62EE6A0-4D70-4320-A04C-C6FED1FD9DD2}" destId="{B930FA0D-4D19-4037-8CFD-C77007F2D336}" srcOrd="0" destOrd="0" presId="urn:microsoft.com/office/officeart/2005/8/layout/radial3"/>
    <dgm:cxn modelId="{4CDAF770-BFA7-4057-B097-53B108057560}" srcId="{D9C1204B-8831-4DCF-AF60-68BE4EA958EE}" destId="{0F91050B-7305-4F34-BE0F-6114ECCD83B9}" srcOrd="5" destOrd="0" parTransId="{0BA68B6F-5EB6-4510-AAE9-A746B6CC1EC7}" sibTransId="{42AD4837-66BF-4B79-B5DF-A6B6B78EDB4F}"/>
    <dgm:cxn modelId="{D0312CCD-0E3C-4C75-816C-F49B48981E15}" srcId="{6A9B4D2A-FC33-4C74-B9B9-14B6561BF69E}" destId="{D9C1204B-8831-4DCF-AF60-68BE4EA958EE}" srcOrd="0" destOrd="0" parTransId="{D0E0F833-5F0D-4D60-882C-3DB846E38EC1}" sibTransId="{BC479DD5-9124-4F86-B561-4DD55922EAC4}"/>
    <dgm:cxn modelId="{5368FBAB-A6A4-40B7-B649-9DB8CD3C2110}" type="presOf" srcId="{141548BC-0735-43CC-8BBE-5CE5B831A679}" destId="{CC9923D0-346D-4A4C-824F-A4AA3AA3BE59}" srcOrd="0" destOrd="0" presId="urn:microsoft.com/office/officeart/2005/8/layout/radial3"/>
    <dgm:cxn modelId="{BF9B960F-2534-49A5-B36A-9EDAC79D4051}" srcId="{D9C1204B-8831-4DCF-AF60-68BE4EA958EE}" destId="{04B06D9F-30CE-452F-B9B8-65ABFA0EEEB6}" srcOrd="1" destOrd="0" parTransId="{5116EFC2-702C-46CA-A11C-87C77A9656E8}" sibTransId="{8BEF2446-B7B2-4F7D-A93F-B8E5E7810043}"/>
    <dgm:cxn modelId="{A403EC97-C990-45F9-8532-B5458A6AEA32}" srcId="{D9C1204B-8831-4DCF-AF60-68BE4EA958EE}" destId="{12B62242-54F3-46D1-A702-347595523F3C}" srcOrd="3" destOrd="0" parTransId="{379F347C-2C1E-402E-8348-D9BE872C4B98}" sibTransId="{67F7727A-3127-4CC1-ADDA-C8341015EAB6}"/>
    <dgm:cxn modelId="{88F3A20D-C9D0-4FA8-96D5-DB82430C9E4A}" type="presOf" srcId="{D9C1204B-8831-4DCF-AF60-68BE4EA958EE}" destId="{A3C55EF3-FF87-408D-A061-BA2F783B8D5D}" srcOrd="0" destOrd="0" presId="urn:microsoft.com/office/officeart/2005/8/layout/radial3"/>
    <dgm:cxn modelId="{70D47419-50ED-4852-9E18-11D3D877BB69}" type="presOf" srcId="{04B06D9F-30CE-452F-B9B8-65ABFA0EEEB6}" destId="{8284CEF0-A397-4E66-94FF-D287BDFC5B8B}" srcOrd="0" destOrd="0" presId="urn:microsoft.com/office/officeart/2005/8/layout/radial3"/>
    <dgm:cxn modelId="{AEAC9F90-4E96-44D6-AC6A-1A33BFE53085}" type="presOf" srcId="{6A9B4D2A-FC33-4C74-B9B9-14B6561BF69E}" destId="{EB40D013-D7E9-4340-8CE2-72E440E49095}" srcOrd="0" destOrd="0" presId="urn:microsoft.com/office/officeart/2005/8/layout/radial3"/>
    <dgm:cxn modelId="{00369D1F-7B6D-49D9-9B38-13A14C242226}" type="presOf" srcId="{A209955A-7881-4F40-9433-1B836C21CC00}" destId="{098112F2-A8DF-4959-8D92-EAE632F18CBF}" srcOrd="0" destOrd="0" presId="urn:microsoft.com/office/officeart/2005/8/layout/radial3"/>
    <dgm:cxn modelId="{EFE9D79B-B7A1-4EAD-9438-AA0A4BF84EE6}" type="presOf" srcId="{2565E474-C9FE-43ED-AA45-38F099FF4C47}" destId="{49435D92-DF12-45A9-A56D-DB28D2069A5F}" srcOrd="0" destOrd="0" presId="urn:microsoft.com/office/officeart/2005/8/layout/radial3"/>
    <dgm:cxn modelId="{CC32E4C0-3E39-444E-9F5B-8B4280FBD61B}" type="presOf" srcId="{62C3E8E5-E0C5-451C-82EE-3128B86B7D54}" destId="{CDDE6C0E-229E-4A8D-99AC-3B2B6E38F6E5}" srcOrd="0" destOrd="0" presId="urn:microsoft.com/office/officeart/2005/8/layout/radial3"/>
    <dgm:cxn modelId="{CB637FFE-08E8-400B-A64C-DFCA669E3E5F}" srcId="{D9C1204B-8831-4DCF-AF60-68BE4EA958EE}" destId="{A209955A-7881-4F40-9433-1B836C21CC00}" srcOrd="9" destOrd="0" parTransId="{29B73977-7D62-47DC-8687-E88CB0C9324F}" sibTransId="{31B24FAD-8408-4C74-B7DA-CC3DE452C4DA}"/>
    <dgm:cxn modelId="{0DAEE04B-EB26-415E-81CC-6AE27D23A5C6}" srcId="{D9C1204B-8831-4DCF-AF60-68BE4EA958EE}" destId="{E4BE4A14-62E0-4A91-A1A5-5521A8D21FC0}" srcOrd="4" destOrd="0" parTransId="{AD656F22-0328-4615-9CF2-05E3A78338AB}" sibTransId="{DD3A6FC7-D5C1-4899-94D0-6BBC407B3C07}"/>
    <dgm:cxn modelId="{271DBB6A-9F93-4FFE-9A69-FA2EB9086905}" type="presParOf" srcId="{EB40D013-D7E9-4340-8CE2-72E440E49095}" destId="{00B25420-B1AA-44B2-AF48-39FA22353800}" srcOrd="0" destOrd="0" presId="urn:microsoft.com/office/officeart/2005/8/layout/radial3"/>
    <dgm:cxn modelId="{5007B400-17BA-468B-B1E4-57C39C934283}" type="presParOf" srcId="{00B25420-B1AA-44B2-AF48-39FA22353800}" destId="{A3C55EF3-FF87-408D-A061-BA2F783B8D5D}" srcOrd="0" destOrd="0" presId="urn:microsoft.com/office/officeart/2005/8/layout/radial3"/>
    <dgm:cxn modelId="{6D11DD57-A989-43CF-8EB0-1824B5F7AEB0}" type="presParOf" srcId="{00B25420-B1AA-44B2-AF48-39FA22353800}" destId="{B930FA0D-4D19-4037-8CFD-C77007F2D336}" srcOrd="1" destOrd="0" presId="urn:microsoft.com/office/officeart/2005/8/layout/radial3"/>
    <dgm:cxn modelId="{66FEA8BD-0A25-4608-B2BB-8DFB7423EF62}" type="presParOf" srcId="{00B25420-B1AA-44B2-AF48-39FA22353800}" destId="{8284CEF0-A397-4E66-94FF-D287BDFC5B8B}" srcOrd="2" destOrd="0" presId="urn:microsoft.com/office/officeart/2005/8/layout/radial3"/>
    <dgm:cxn modelId="{FB81EB1E-4CBB-464E-B6F0-A880FE5854E7}" type="presParOf" srcId="{00B25420-B1AA-44B2-AF48-39FA22353800}" destId="{6F219238-9B8E-4957-AEB0-FDACCEDBBABF}" srcOrd="3" destOrd="0" presId="urn:microsoft.com/office/officeart/2005/8/layout/radial3"/>
    <dgm:cxn modelId="{45C3F2A3-CB1C-4878-8FC4-79CD1E927DA2}" type="presParOf" srcId="{00B25420-B1AA-44B2-AF48-39FA22353800}" destId="{CA8CA5FF-5B7E-4062-8DE6-6EE2ADD7C30C}" srcOrd="4" destOrd="0" presId="urn:microsoft.com/office/officeart/2005/8/layout/radial3"/>
    <dgm:cxn modelId="{BB99A755-83B7-4C14-B166-0A8D0EB55886}" type="presParOf" srcId="{00B25420-B1AA-44B2-AF48-39FA22353800}" destId="{F34329DC-6528-44D7-9642-1E84950EB627}" srcOrd="5" destOrd="0" presId="urn:microsoft.com/office/officeart/2005/8/layout/radial3"/>
    <dgm:cxn modelId="{376F98E9-6644-487E-B17A-B1A01723D13A}" type="presParOf" srcId="{00B25420-B1AA-44B2-AF48-39FA22353800}" destId="{A8F1D3FD-86DE-4C71-BA95-E5918D329B4F}" srcOrd="6" destOrd="0" presId="urn:microsoft.com/office/officeart/2005/8/layout/radial3"/>
    <dgm:cxn modelId="{3B25D937-9F0E-49CD-A24B-A253C849BAB7}" type="presParOf" srcId="{00B25420-B1AA-44B2-AF48-39FA22353800}" destId="{CDDE6C0E-229E-4A8D-99AC-3B2B6E38F6E5}" srcOrd="7" destOrd="0" presId="urn:microsoft.com/office/officeart/2005/8/layout/radial3"/>
    <dgm:cxn modelId="{BC505D82-AFBE-4EE4-9423-DAAC9257B226}" type="presParOf" srcId="{00B25420-B1AA-44B2-AF48-39FA22353800}" destId="{CC9923D0-346D-4A4C-824F-A4AA3AA3BE59}" srcOrd="8" destOrd="0" presId="urn:microsoft.com/office/officeart/2005/8/layout/radial3"/>
    <dgm:cxn modelId="{67F92A8C-F3A6-40F6-B78B-5477D7C61753}" type="presParOf" srcId="{00B25420-B1AA-44B2-AF48-39FA22353800}" destId="{49435D92-DF12-45A9-A56D-DB28D2069A5F}" srcOrd="9" destOrd="0" presId="urn:microsoft.com/office/officeart/2005/8/layout/radial3"/>
    <dgm:cxn modelId="{94AD302A-80F0-49C1-A1CD-C32C80A54A28}" type="presParOf" srcId="{00B25420-B1AA-44B2-AF48-39FA22353800}" destId="{098112F2-A8DF-4959-8D92-EAE632F18CBF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8232FC-F85B-44B3-854E-00DE43AA0DB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815850-4D8F-4B63-89FD-028ECB344ABF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Инклюзивный лагерь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Неделя инклюзии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Инклюзивная перемена</a:t>
          </a:r>
          <a:endParaRPr lang="ru-RU" dirty="0">
            <a:solidFill>
              <a:schemeClr val="tx1"/>
            </a:solidFill>
          </a:endParaRPr>
        </a:p>
      </dgm:t>
    </dgm:pt>
    <dgm:pt modelId="{461DF665-1E46-42E3-8CE2-AAC4759CEB2C}" type="parTrans" cxnId="{11BC580B-8420-49BD-B9D3-371B58917431}">
      <dgm:prSet/>
      <dgm:spPr/>
      <dgm:t>
        <a:bodyPr/>
        <a:lstStyle/>
        <a:p>
          <a:endParaRPr lang="ru-RU"/>
        </a:p>
      </dgm:t>
    </dgm:pt>
    <dgm:pt modelId="{10965A37-A5DF-4941-8450-BBCFD68BB33E}" type="sibTrans" cxnId="{11BC580B-8420-49BD-B9D3-371B58917431}">
      <dgm:prSet/>
      <dgm:spPr/>
      <dgm:t>
        <a:bodyPr/>
        <a:lstStyle/>
        <a:p>
          <a:endParaRPr lang="ru-RU"/>
        </a:p>
      </dgm:t>
    </dgm:pt>
    <dgm:pt modelId="{1833FB39-9EEE-4A86-976D-31FC1320E43E}">
      <dgm:prSet custT="1"/>
      <dgm:spPr/>
      <dgm:t>
        <a:bodyPr/>
        <a:lstStyle/>
        <a:p>
          <a:r>
            <a:rPr lang="ru-RU" sz="1600" i="1" dirty="0" smtClean="0">
              <a:latin typeface="Times New Roman" pitchFamily="18" charset="0"/>
              <a:cs typeface="Times New Roman" pitchFamily="18" charset="0"/>
            </a:rPr>
            <a:t>Технологии оценивания достижений в инклюзивном подходе</a:t>
          </a:r>
          <a:endParaRPr lang="ru-RU" sz="1600" i="1" dirty="0">
            <a:latin typeface="Times New Roman" pitchFamily="18" charset="0"/>
            <a:cs typeface="Times New Roman" pitchFamily="18" charset="0"/>
          </a:endParaRPr>
        </a:p>
      </dgm:t>
    </dgm:pt>
    <dgm:pt modelId="{B2B4D014-131C-4D98-B183-9EA6EDC7D285}" type="parTrans" cxnId="{365FD858-11E9-47F0-AC3B-8000E8E900C3}">
      <dgm:prSet/>
      <dgm:spPr/>
      <dgm:t>
        <a:bodyPr/>
        <a:lstStyle/>
        <a:p>
          <a:endParaRPr lang="ru-RU"/>
        </a:p>
      </dgm:t>
    </dgm:pt>
    <dgm:pt modelId="{00CD8DA8-4F98-4478-BAA3-C26620EEBC75}" type="sibTrans" cxnId="{365FD858-11E9-47F0-AC3B-8000E8E900C3}">
      <dgm:prSet/>
      <dgm:spPr/>
      <dgm:t>
        <a:bodyPr/>
        <a:lstStyle/>
        <a:p>
          <a:endParaRPr lang="ru-RU"/>
        </a:p>
      </dgm:t>
    </dgm:pt>
    <dgm:pt modelId="{24B5C7E4-50B7-4962-84CC-50AA4A141808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рамках муниципального проекта по формирующему и поддерживающему оцениванию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DA83F6-1B34-4482-97C3-719477927199}" type="parTrans" cxnId="{0BF44508-6460-4A06-976D-9594B3F8BB32}">
      <dgm:prSet/>
      <dgm:spPr/>
      <dgm:t>
        <a:bodyPr/>
        <a:lstStyle/>
        <a:p>
          <a:endParaRPr lang="ru-RU"/>
        </a:p>
      </dgm:t>
    </dgm:pt>
    <dgm:pt modelId="{70C9F48C-8216-4249-9D71-9BE4CBD4DD6F}" type="sibTrans" cxnId="{0BF44508-6460-4A06-976D-9594B3F8BB32}">
      <dgm:prSet/>
      <dgm:spPr/>
      <dgm:t>
        <a:bodyPr/>
        <a:lstStyle/>
        <a:p>
          <a:endParaRPr lang="ru-RU"/>
        </a:p>
      </dgm:t>
    </dgm:pt>
    <dgm:pt modelId="{D5725100-CB33-44C0-B9A1-F0028FAD2F75}">
      <dgm:prSet custT="1"/>
      <dgm:spPr/>
      <dgm:t>
        <a:bodyPr/>
        <a:lstStyle/>
        <a:p>
          <a:r>
            <a:rPr lang="ru-RU" sz="1600" i="1" dirty="0" smtClean="0">
              <a:latin typeface="Times New Roman" pitchFamily="18" charset="0"/>
              <a:cs typeface="Times New Roman" pitchFamily="18" charset="0"/>
            </a:rPr>
            <a:t>Технологии направленные на формирование социальных компетенций, в том числе принятие толерант</a:t>
          </a:r>
          <a:r>
            <a:rPr lang="ru-RU" sz="1400" i="1" dirty="0" smtClean="0">
              <a:latin typeface="Times New Roman" pitchFamily="18" charset="0"/>
              <a:cs typeface="Times New Roman" pitchFamily="18" charset="0"/>
            </a:rPr>
            <a:t>ности</a:t>
          </a:r>
          <a:endParaRPr lang="ru-RU" sz="1400" i="1" dirty="0">
            <a:latin typeface="Times New Roman" pitchFamily="18" charset="0"/>
            <a:cs typeface="Times New Roman" pitchFamily="18" charset="0"/>
          </a:endParaRPr>
        </a:p>
      </dgm:t>
    </dgm:pt>
    <dgm:pt modelId="{5BCB6D3B-C81C-4C86-B883-13BBC99B97EF}" type="parTrans" cxnId="{AC6E6C0C-0E94-4F3C-BFFB-E9EB7B3C9A08}">
      <dgm:prSet/>
      <dgm:spPr/>
      <dgm:t>
        <a:bodyPr/>
        <a:lstStyle/>
        <a:p>
          <a:endParaRPr lang="ru-RU"/>
        </a:p>
      </dgm:t>
    </dgm:pt>
    <dgm:pt modelId="{C0EDE8D7-0955-408C-AD66-E788F41FD96B}" type="sibTrans" cxnId="{AC6E6C0C-0E94-4F3C-BFFB-E9EB7B3C9A08}">
      <dgm:prSet/>
      <dgm:spPr/>
      <dgm:t>
        <a:bodyPr/>
        <a:lstStyle/>
        <a:p>
          <a:endParaRPr lang="ru-RU"/>
        </a:p>
      </dgm:t>
    </dgm:pt>
    <dgm:pt modelId="{FECE5F3D-402E-41D8-AFA2-59EDEDB2B86B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Выполнение комплекса условий, позволяющих создать адаптивную образовательную среду в ОО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AB86DA-F6E3-4803-A74B-51DCF0E3F241}" type="parTrans" cxnId="{A1FD82C1-42ED-44B3-8538-DE4D996C7F52}">
      <dgm:prSet/>
      <dgm:spPr/>
      <dgm:t>
        <a:bodyPr/>
        <a:lstStyle/>
        <a:p>
          <a:endParaRPr lang="ru-RU"/>
        </a:p>
      </dgm:t>
    </dgm:pt>
    <dgm:pt modelId="{C12384C5-630C-4732-AB34-DD29768E98FF}" type="sibTrans" cxnId="{A1FD82C1-42ED-44B3-8538-DE4D996C7F52}">
      <dgm:prSet/>
      <dgm:spPr/>
      <dgm:t>
        <a:bodyPr/>
        <a:lstStyle/>
        <a:p>
          <a:endParaRPr lang="ru-RU"/>
        </a:p>
      </dgm:t>
    </dgm:pt>
    <dgm:pt modelId="{967CFDAC-4E10-4454-BA2F-F906E7790C3A}">
      <dgm:prSet custT="1"/>
      <dgm:spPr/>
      <dgm:t>
        <a:bodyPr/>
        <a:lstStyle/>
        <a:p>
          <a:r>
            <a:rPr lang="ru-RU" sz="1600" i="1" dirty="0" smtClean="0">
              <a:latin typeface="Times New Roman" pitchFamily="18" charset="0"/>
              <a:cs typeface="Times New Roman" pitchFamily="18" charset="0"/>
            </a:rPr>
            <a:t>Технологии создания адаптивной образовательной среды, соответствующей потребностям всех детей</a:t>
          </a:r>
          <a:endParaRPr lang="ru-RU" sz="1600" i="1" dirty="0">
            <a:latin typeface="Times New Roman" pitchFamily="18" charset="0"/>
            <a:cs typeface="Times New Roman" pitchFamily="18" charset="0"/>
          </a:endParaRPr>
        </a:p>
      </dgm:t>
    </dgm:pt>
    <dgm:pt modelId="{74AEF78E-99A7-4B81-9811-B74972A3899E}" type="parTrans" cxnId="{36B0EB8C-F1C6-4B11-BF45-05E018C60814}">
      <dgm:prSet/>
      <dgm:spPr/>
      <dgm:t>
        <a:bodyPr/>
        <a:lstStyle/>
        <a:p>
          <a:endParaRPr lang="ru-RU"/>
        </a:p>
      </dgm:t>
    </dgm:pt>
    <dgm:pt modelId="{CE3BA13A-301C-45FD-8610-958FC04BC565}" type="sibTrans" cxnId="{36B0EB8C-F1C6-4B11-BF45-05E018C60814}">
      <dgm:prSet/>
      <dgm:spPr/>
      <dgm:t>
        <a:bodyPr/>
        <a:lstStyle/>
        <a:p>
          <a:endParaRPr lang="ru-RU"/>
        </a:p>
      </dgm:t>
    </dgm:pt>
    <dgm:pt modelId="{A5E7B2E3-A8AF-4950-B658-CECAB0E53249}" type="pres">
      <dgm:prSet presAssocID="{D38232FC-F85B-44B3-854E-00DE43AA0D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B83FF9-A126-4987-8600-0638C97DD433}" type="pres">
      <dgm:prSet presAssocID="{1833FB39-9EEE-4A86-976D-31FC1320E43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C8055-DAF8-4625-A9D8-E09275BBF5AF}" type="pres">
      <dgm:prSet presAssocID="{00CD8DA8-4F98-4478-BAA3-C26620EEBC75}" presName="sibTrans" presStyleCnt="0"/>
      <dgm:spPr/>
    </dgm:pt>
    <dgm:pt modelId="{8E810853-DAAB-47B6-BD9D-31A4A2753CD0}" type="pres">
      <dgm:prSet presAssocID="{24B5C7E4-50B7-4962-84CC-50AA4A141808}" presName="node" presStyleLbl="node1" presStyleIdx="1" presStyleCnt="6" custScaleX="78676" custScaleY="57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5869F-B309-4C1B-BC8F-CFBB8837BA17}" type="pres">
      <dgm:prSet presAssocID="{70C9F48C-8216-4249-9D71-9BE4CBD4DD6F}" presName="sibTrans" presStyleCnt="0"/>
      <dgm:spPr/>
    </dgm:pt>
    <dgm:pt modelId="{4A8A0CDB-4356-4FC3-B9EF-7DF789866D5E}" type="pres">
      <dgm:prSet presAssocID="{967CFDAC-4E10-4454-BA2F-F906E7790C3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F21EC-8A60-49BA-B49C-0B9DE868174D}" type="pres">
      <dgm:prSet presAssocID="{CE3BA13A-301C-45FD-8610-958FC04BC565}" presName="sibTrans" presStyleCnt="0"/>
      <dgm:spPr/>
    </dgm:pt>
    <dgm:pt modelId="{6A74FC54-42C9-4E1E-A38D-C2B4C08105EA}" type="pres">
      <dgm:prSet presAssocID="{FECE5F3D-402E-41D8-AFA2-59EDEDB2B86B}" presName="node" presStyleLbl="node1" presStyleIdx="3" presStyleCnt="6" custScaleY="49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E220E-173E-4C88-888A-9C41B0CCB46A}" type="pres">
      <dgm:prSet presAssocID="{C12384C5-630C-4732-AB34-DD29768E98FF}" presName="sibTrans" presStyleCnt="0"/>
      <dgm:spPr/>
    </dgm:pt>
    <dgm:pt modelId="{B645EAA2-F2BD-4DCF-A10D-479248B72856}" type="pres">
      <dgm:prSet presAssocID="{D5725100-CB33-44C0-B9A1-F0028FAD2F7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D86EB-4D46-4C36-BFF0-5025C64CC7BF}" type="pres">
      <dgm:prSet presAssocID="{C0EDE8D7-0955-408C-AD66-E788F41FD96B}" presName="sibTrans" presStyleCnt="0"/>
      <dgm:spPr/>
    </dgm:pt>
    <dgm:pt modelId="{F4F739E0-D916-4B8C-986A-5A12D2A9CD81}" type="pres">
      <dgm:prSet presAssocID="{D5815850-4D8F-4B63-89FD-028ECB344ABF}" presName="node" presStyleLbl="node1" presStyleIdx="5" presStyleCnt="6" custScaleX="66449" custScaleY="45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B0EB8C-F1C6-4B11-BF45-05E018C60814}" srcId="{D38232FC-F85B-44B3-854E-00DE43AA0DB1}" destId="{967CFDAC-4E10-4454-BA2F-F906E7790C3A}" srcOrd="2" destOrd="0" parTransId="{74AEF78E-99A7-4B81-9811-B74972A3899E}" sibTransId="{CE3BA13A-301C-45FD-8610-958FC04BC565}"/>
    <dgm:cxn modelId="{DA876631-4AA4-4AFD-A7F7-8241336891CB}" type="presOf" srcId="{24B5C7E4-50B7-4962-84CC-50AA4A141808}" destId="{8E810853-DAAB-47B6-BD9D-31A4A2753CD0}" srcOrd="0" destOrd="0" presId="urn:microsoft.com/office/officeart/2005/8/layout/hList6"/>
    <dgm:cxn modelId="{2453CF3B-8C23-4B84-BDC6-8650CC745F22}" type="presOf" srcId="{967CFDAC-4E10-4454-BA2F-F906E7790C3A}" destId="{4A8A0CDB-4356-4FC3-B9EF-7DF789866D5E}" srcOrd="0" destOrd="0" presId="urn:microsoft.com/office/officeart/2005/8/layout/hList6"/>
    <dgm:cxn modelId="{194C2E1C-DAB4-4416-947E-50FCA0538390}" type="presOf" srcId="{D38232FC-F85B-44B3-854E-00DE43AA0DB1}" destId="{A5E7B2E3-A8AF-4950-B658-CECAB0E53249}" srcOrd="0" destOrd="0" presId="urn:microsoft.com/office/officeart/2005/8/layout/hList6"/>
    <dgm:cxn modelId="{A1FD82C1-42ED-44B3-8538-DE4D996C7F52}" srcId="{D38232FC-F85B-44B3-854E-00DE43AA0DB1}" destId="{FECE5F3D-402E-41D8-AFA2-59EDEDB2B86B}" srcOrd="3" destOrd="0" parTransId="{A2AB86DA-F6E3-4803-A74B-51DCF0E3F241}" sibTransId="{C12384C5-630C-4732-AB34-DD29768E98FF}"/>
    <dgm:cxn modelId="{11BC580B-8420-49BD-B9D3-371B58917431}" srcId="{D38232FC-F85B-44B3-854E-00DE43AA0DB1}" destId="{D5815850-4D8F-4B63-89FD-028ECB344ABF}" srcOrd="5" destOrd="0" parTransId="{461DF665-1E46-42E3-8CE2-AAC4759CEB2C}" sibTransId="{10965A37-A5DF-4941-8450-BBCFD68BB33E}"/>
    <dgm:cxn modelId="{DA0C87BE-48DE-402D-98A0-2A95992341BE}" type="presOf" srcId="{D5815850-4D8F-4B63-89FD-028ECB344ABF}" destId="{F4F739E0-D916-4B8C-986A-5A12D2A9CD81}" srcOrd="0" destOrd="0" presId="urn:microsoft.com/office/officeart/2005/8/layout/hList6"/>
    <dgm:cxn modelId="{107ABFFF-CDC4-476D-9109-1735AD4D6EA6}" type="presOf" srcId="{1833FB39-9EEE-4A86-976D-31FC1320E43E}" destId="{62B83FF9-A126-4987-8600-0638C97DD433}" srcOrd="0" destOrd="0" presId="urn:microsoft.com/office/officeart/2005/8/layout/hList6"/>
    <dgm:cxn modelId="{AC6E6C0C-0E94-4F3C-BFFB-E9EB7B3C9A08}" srcId="{D38232FC-F85B-44B3-854E-00DE43AA0DB1}" destId="{D5725100-CB33-44C0-B9A1-F0028FAD2F75}" srcOrd="4" destOrd="0" parTransId="{5BCB6D3B-C81C-4C86-B883-13BBC99B97EF}" sibTransId="{C0EDE8D7-0955-408C-AD66-E788F41FD96B}"/>
    <dgm:cxn modelId="{DAB684BD-0A87-409A-A681-F9C489481377}" type="presOf" srcId="{D5725100-CB33-44C0-B9A1-F0028FAD2F75}" destId="{B645EAA2-F2BD-4DCF-A10D-479248B72856}" srcOrd="0" destOrd="0" presId="urn:microsoft.com/office/officeart/2005/8/layout/hList6"/>
    <dgm:cxn modelId="{365FD858-11E9-47F0-AC3B-8000E8E900C3}" srcId="{D38232FC-F85B-44B3-854E-00DE43AA0DB1}" destId="{1833FB39-9EEE-4A86-976D-31FC1320E43E}" srcOrd="0" destOrd="0" parTransId="{B2B4D014-131C-4D98-B183-9EA6EDC7D285}" sibTransId="{00CD8DA8-4F98-4478-BAA3-C26620EEBC75}"/>
    <dgm:cxn modelId="{3C76F251-8874-481D-BE33-6ABBD2159C58}" type="presOf" srcId="{FECE5F3D-402E-41D8-AFA2-59EDEDB2B86B}" destId="{6A74FC54-42C9-4E1E-A38D-C2B4C08105EA}" srcOrd="0" destOrd="0" presId="urn:microsoft.com/office/officeart/2005/8/layout/hList6"/>
    <dgm:cxn modelId="{0BF44508-6460-4A06-976D-9594B3F8BB32}" srcId="{D38232FC-F85B-44B3-854E-00DE43AA0DB1}" destId="{24B5C7E4-50B7-4962-84CC-50AA4A141808}" srcOrd="1" destOrd="0" parTransId="{E8DA83F6-1B34-4482-97C3-719477927199}" sibTransId="{70C9F48C-8216-4249-9D71-9BE4CBD4DD6F}"/>
    <dgm:cxn modelId="{C4AA5ABB-D8E9-4CF5-B143-584CEC0F28F0}" type="presParOf" srcId="{A5E7B2E3-A8AF-4950-B658-CECAB0E53249}" destId="{62B83FF9-A126-4987-8600-0638C97DD433}" srcOrd="0" destOrd="0" presId="urn:microsoft.com/office/officeart/2005/8/layout/hList6"/>
    <dgm:cxn modelId="{10A544AF-A850-4C71-9203-5E34DBAEB823}" type="presParOf" srcId="{A5E7B2E3-A8AF-4950-B658-CECAB0E53249}" destId="{8EBC8055-DAF8-4625-A9D8-E09275BBF5AF}" srcOrd="1" destOrd="0" presId="urn:microsoft.com/office/officeart/2005/8/layout/hList6"/>
    <dgm:cxn modelId="{0DC8F17F-60B9-4E6C-B80D-0D2F0E4E923C}" type="presParOf" srcId="{A5E7B2E3-A8AF-4950-B658-CECAB0E53249}" destId="{8E810853-DAAB-47B6-BD9D-31A4A2753CD0}" srcOrd="2" destOrd="0" presId="urn:microsoft.com/office/officeart/2005/8/layout/hList6"/>
    <dgm:cxn modelId="{1EB25A76-F0E5-4153-9A2C-BBECA2230F04}" type="presParOf" srcId="{A5E7B2E3-A8AF-4950-B658-CECAB0E53249}" destId="{00F5869F-B309-4C1B-BC8F-CFBB8837BA17}" srcOrd="3" destOrd="0" presId="urn:microsoft.com/office/officeart/2005/8/layout/hList6"/>
    <dgm:cxn modelId="{8DAC6B36-0ED3-4BC7-A2FF-9C107E9BFFA3}" type="presParOf" srcId="{A5E7B2E3-A8AF-4950-B658-CECAB0E53249}" destId="{4A8A0CDB-4356-4FC3-B9EF-7DF789866D5E}" srcOrd="4" destOrd="0" presId="urn:microsoft.com/office/officeart/2005/8/layout/hList6"/>
    <dgm:cxn modelId="{890415E8-97FC-4F61-BB19-FF1BBA483C2B}" type="presParOf" srcId="{A5E7B2E3-A8AF-4950-B658-CECAB0E53249}" destId="{A36F21EC-8A60-49BA-B49C-0B9DE868174D}" srcOrd="5" destOrd="0" presId="urn:microsoft.com/office/officeart/2005/8/layout/hList6"/>
    <dgm:cxn modelId="{B85B6D58-D2D1-44BA-BE8D-92ACC96FD327}" type="presParOf" srcId="{A5E7B2E3-A8AF-4950-B658-CECAB0E53249}" destId="{6A74FC54-42C9-4E1E-A38D-C2B4C08105EA}" srcOrd="6" destOrd="0" presId="urn:microsoft.com/office/officeart/2005/8/layout/hList6"/>
    <dgm:cxn modelId="{8E30F5CB-50FC-422F-B339-3A829C4BC162}" type="presParOf" srcId="{A5E7B2E3-A8AF-4950-B658-CECAB0E53249}" destId="{7ACE220E-173E-4C88-888A-9C41B0CCB46A}" srcOrd="7" destOrd="0" presId="urn:microsoft.com/office/officeart/2005/8/layout/hList6"/>
    <dgm:cxn modelId="{088E8357-14C3-48D6-9A23-48EB56379061}" type="presParOf" srcId="{A5E7B2E3-A8AF-4950-B658-CECAB0E53249}" destId="{B645EAA2-F2BD-4DCF-A10D-479248B72856}" srcOrd="8" destOrd="0" presId="urn:microsoft.com/office/officeart/2005/8/layout/hList6"/>
    <dgm:cxn modelId="{48C2D79B-AE7A-4DA2-867E-74EE3CAFC8AD}" type="presParOf" srcId="{A5E7B2E3-A8AF-4950-B658-CECAB0E53249}" destId="{9A3D86EB-4D46-4C36-BFF0-5025C64CC7BF}" srcOrd="9" destOrd="0" presId="urn:microsoft.com/office/officeart/2005/8/layout/hList6"/>
    <dgm:cxn modelId="{0B54DCAC-2557-48C7-93DC-EA9FFF597ACA}" type="presParOf" srcId="{A5E7B2E3-A8AF-4950-B658-CECAB0E53249}" destId="{F4F739E0-D916-4B8C-986A-5A12D2A9CD81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80E1CA-4948-498B-93AC-F8D47709C5F6}">
      <dsp:nvSpPr>
        <dsp:cNvPr id="0" name=""/>
        <dsp:cNvSpPr/>
      </dsp:nvSpPr>
      <dsp:spPr>
        <a:xfrm>
          <a:off x="6323" y="321738"/>
          <a:ext cx="3161624" cy="109908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Разработчики ММРИО</a:t>
          </a:r>
          <a:endParaRPr lang="ru-RU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23" y="321738"/>
        <a:ext cx="3161624" cy="1099083"/>
      </dsp:txXfrm>
    </dsp:sp>
    <dsp:sp modelId="{A5468ABF-9AB1-41B9-A93C-6A8E13B3FF56}">
      <dsp:nvSpPr>
        <dsp:cNvPr id="0" name=""/>
        <dsp:cNvSpPr/>
      </dsp:nvSpPr>
      <dsp:spPr>
        <a:xfrm>
          <a:off x="2810746" y="415160"/>
          <a:ext cx="2231110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b="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10746" y="415160"/>
        <a:ext cx="2231110" cy="912239"/>
      </dsp:txXfrm>
    </dsp:sp>
    <dsp:sp modelId="{11754276-A364-4CB9-9ABA-731B9CA83AF1}">
      <dsp:nvSpPr>
        <dsp:cNvPr id="0" name=""/>
        <dsp:cNvSpPr/>
      </dsp:nvSpPr>
      <dsp:spPr>
        <a:xfrm>
          <a:off x="4722572" y="415160"/>
          <a:ext cx="2883749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Образовательные организации</a:t>
          </a:r>
          <a:endParaRPr lang="ru-RU" sz="1800" b="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2572" y="415160"/>
        <a:ext cx="2883749" cy="912239"/>
      </dsp:txXfrm>
    </dsp:sp>
    <dsp:sp modelId="{CEC3D9B1-52BB-4D87-9208-351832C852D9}">
      <dsp:nvSpPr>
        <dsp:cNvPr id="0" name=""/>
        <dsp:cNvSpPr/>
      </dsp:nvSpPr>
      <dsp:spPr>
        <a:xfrm>
          <a:off x="6323" y="1574694"/>
          <a:ext cx="3070593" cy="109908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Основные исполнител</a:t>
          </a:r>
          <a:r>
            <a:rPr lang="ru-RU" sz="2400" b="1" i="1" kern="1200" dirty="0" smtClean="0"/>
            <a:t>и 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ММРИО</a:t>
          </a:r>
          <a:endParaRPr lang="ru-RU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23" y="1574694"/>
        <a:ext cx="3070593" cy="1099083"/>
      </dsp:txXfrm>
    </dsp:sp>
    <dsp:sp modelId="{EEFA3A57-595D-4C01-8DAE-253D5099646E}">
      <dsp:nvSpPr>
        <dsp:cNvPr id="0" name=""/>
        <dsp:cNvSpPr/>
      </dsp:nvSpPr>
      <dsp:spPr>
        <a:xfrm>
          <a:off x="2719714" y="1668116"/>
          <a:ext cx="2550394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b="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9714" y="1668116"/>
        <a:ext cx="2550394" cy="912239"/>
      </dsp:txXfrm>
    </dsp:sp>
    <dsp:sp modelId="{11BC4C89-CCF4-449B-9983-CB936C833282}">
      <dsp:nvSpPr>
        <dsp:cNvPr id="0" name=""/>
        <dsp:cNvSpPr/>
      </dsp:nvSpPr>
      <dsp:spPr>
        <a:xfrm>
          <a:off x="4950824" y="1668116"/>
          <a:ext cx="3110053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Образовательные организации </a:t>
          </a:r>
          <a:endParaRPr lang="ru-RU" sz="1800" b="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50824" y="1668116"/>
        <a:ext cx="3110053" cy="912239"/>
      </dsp:txXfrm>
    </dsp:sp>
    <dsp:sp modelId="{8FC0B289-8C09-4249-BFFC-9D96771EDDDA}">
      <dsp:nvSpPr>
        <dsp:cNvPr id="0" name=""/>
        <dsp:cNvSpPr/>
      </dsp:nvSpPr>
      <dsp:spPr>
        <a:xfrm>
          <a:off x="6323" y="2827649"/>
          <a:ext cx="3320964" cy="109908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Участники реализации ММРИО</a:t>
          </a:r>
          <a:endParaRPr lang="ru-RU" sz="24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23" y="2827649"/>
        <a:ext cx="3320964" cy="1099083"/>
      </dsp:txXfrm>
    </dsp:sp>
    <dsp:sp modelId="{A78AC2E8-AB3F-4964-90E2-923FB8ACE5BE}">
      <dsp:nvSpPr>
        <dsp:cNvPr id="0" name=""/>
        <dsp:cNvSpPr/>
      </dsp:nvSpPr>
      <dsp:spPr>
        <a:xfrm>
          <a:off x="2970085" y="2921071"/>
          <a:ext cx="3058739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1" u="none" strike="noStrike" kern="1200" cap="none" normalizeH="0" baseline="0" dirty="0" smtClean="0">
              <a:ln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Участники образовательных отношений</a:t>
          </a:r>
          <a:endParaRPr lang="ru-RU" sz="1800" b="0" i="1" kern="1200" dirty="0"/>
        </a:p>
      </dsp:txBody>
      <dsp:txXfrm>
        <a:off x="2970085" y="2921071"/>
        <a:ext cx="3058739" cy="912239"/>
      </dsp:txXfrm>
    </dsp:sp>
    <dsp:sp modelId="{2CF9628D-EB2D-4F11-BE70-DE56DADA0A45}">
      <dsp:nvSpPr>
        <dsp:cNvPr id="0" name=""/>
        <dsp:cNvSpPr/>
      </dsp:nvSpPr>
      <dsp:spPr>
        <a:xfrm>
          <a:off x="5709541" y="2921071"/>
          <a:ext cx="2888584" cy="91223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1" u="none" strike="noStrike" kern="1200" cap="none" normalizeH="0" baseline="0" dirty="0" smtClean="0">
              <a:ln/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партнеры </a:t>
          </a:r>
          <a:endParaRPr lang="ru-RU" sz="1800" b="0" i="1" kern="1200" dirty="0"/>
        </a:p>
      </dsp:txBody>
      <dsp:txXfrm>
        <a:off x="5709541" y="2921071"/>
        <a:ext cx="2888584" cy="91223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805C01-A924-433C-A036-B9A8C5D34B0A}">
      <dsp:nvSpPr>
        <dsp:cNvPr id="0" name=""/>
        <dsp:cNvSpPr/>
      </dsp:nvSpPr>
      <dsp:spPr>
        <a:xfrm>
          <a:off x="0" y="1465215"/>
          <a:ext cx="2448328" cy="1638470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Координационный совет по инклюзивному образованию </a:t>
          </a:r>
          <a:r>
            <a:rPr lang="ru-RU" sz="20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Ужурского</a:t>
          </a: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65215"/>
        <a:ext cx="2448328" cy="1638470"/>
      </dsp:txXfrm>
    </dsp:sp>
    <dsp:sp modelId="{064203EF-D20A-43EE-9D29-A3134AAAEF8B}">
      <dsp:nvSpPr>
        <dsp:cNvPr id="0" name=""/>
        <dsp:cNvSpPr/>
      </dsp:nvSpPr>
      <dsp:spPr>
        <a:xfrm rot="17300681">
          <a:off x="1990883" y="1641173"/>
          <a:ext cx="1335085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1335085" y="96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7300681">
        <a:off x="2625048" y="1617454"/>
        <a:ext cx="66754" cy="66754"/>
      </dsp:txXfrm>
    </dsp:sp>
    <dsp:sp modelId="{80DE46A5-7D58-4018-A451-8174CC099A75}">
      <dsp:nvSpPr>
        <dsp:cNvPr id="0" name=""/>
        <dsp:cNvSpPr/>
      </dsp:nvSpPr>
      <dsp:spPr>
        <a:xfrm>
          <a:off x="2868523" y="754704"/>
          <a:ext cx="1981064" cy="525017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Муниципальный координатор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68523" y="754704"/>
        <a:ext cx="1981064" cy="525017"/>
      </dsp:txXfrm>
    </dsp:sp>
    <dsp:sp modelId="{D1E3835B-229A-49BC-B016-0C5D349BBDEC}">
      <dsp:nvSpPr>
        <dsp:cNvPr id="0" name=""/>
        <dsp:cNvSpPr/>
      </dsp:nvSpPr>
      <dsp:spPr>
        <a:xfrm rot="17924489">
          <a:off x="4637168" y="648791"/>
          <a:ext cx="818349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818349" y="9658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7924489">
        <a:off x="5025884" y="637991"/>
        <a:ext cx="40917" cy="40917"/>
      </dsp:txXfrm>
    </dsp:sp>
    <dsp:sp modelId="{1618CAB5-B70F-4B08-8DDD-E4B6D6625A91}">
      <dsp:nvSpPr>
        <dsp:cNvPr id="0" name=""/>
        <dsp:cNvSpPr/>
      </dsp:nvSpPr>
      <dsp:spPr>
        <a:xfrm>
          <a:off x="5243098" y="47001"/>
          <a:ext cx="3701066" cy="505368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 по инклюзивному образованию ОО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3098" y="47001"/>
        <a:ext cx="3701066" cy="505368"/>
      </dsp:txXfrm>
    </dsp:sp>
    <dsp:sp modelId="{7DFB1E1F-9D25-432E-8B42-920041D0847C}">
      <dsp:nvSpPr>
        <dsp:cNvPr id="0" name=""/>
        <dsp:cNvSpPr/>
      </dsp:nvSpPr>
      <dsp:spPr>
        <a:xfrm rot="20453311">
          <a:off x="4838111" y="939378"/>
          <a:ext cx="416464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416464" y="9658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20453311">
        <a:off x="5035931" y="938625"/>
        <a:ext cx="20823" cy="20823"/>
      </dsp:txXfrm>
    </dsp:sp>
    <dsp:sp modelId="{820F47DF-ECF5-40F9-B764-D8550AEC9A71}">
      <dsp:nvSpPr>
        <dsp:cNvPr id="0" name=""/>
        <dsp:cNvSpPr/>
      </dsp:nvSpPr>
      <dsp:spPr>
        <a:xfrm>
          <a:off x="5243098" y="628175"/>
          <a:ext cx="3752785" cy="505368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по инклюзивному образованию ДОУ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3098" y="628175"/>
        <a:ext cx="3752785" cy="505368"/>
      </dsp:txXfrm>
    </dsp:sp>
    <dsp:sp modelId="{C7393345-20DB-4553-8D91-585F2DFB2F40}">
      <dsp:nvSpPr>
        <dsp:cNvPr id="0" name=""/>
        <dsp:cNvSpPr/>
      </dsp:nvSpPr>
      <dsp:spPr>
        <a:xfrm rot="2910145">
          <a:off x="4749394" y="1229965"/>
          <a:ext cx="593898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593898" y="9658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2910145">
        <a:off x="5031495" y="1224776"/>
        <a:ext cx="29694" cy="29694"/>
      </dsp:txXfrm>
    </dsp:sp>
    <dsp:sp modelId="{4CB55857-B56A-4659-B662-65FEB8895C43}">
      <dsp:nvSpPr>
        <dsp:cNvPr id="0" name=""/>
        <dsp:cNvSpPr/>
      </dsp:nvSpPr>
      <dsp:spPr>
        <a:xfrm>
          <a:off x="5243098" y="1209349"/>
          <a:ext cx="3737321" cy="505368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Координаторы по инклюзивному образованию ДО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3098" y="1209349"/>
        <a:ext cx="3737321" cy="505368"/>
      </dsp:txXfrm>
    </dsp:sp>
    <dsp:sp modelId="{0E9ED10A-394D-4D59-9CA8-038F397C6522}">
      <dsp:nvSpPr>
        <dsp:cNvPr id="0" name=""/>
        <dsp:cNvSpPr/>
      </dsp:nvSpPr>
      <dsp:spPr>
        <a:xfrm rot="21280854">
          <a:off x="2447394" y="2254681"/>
          <a:ext cx="433858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433858" y="96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21280854">
        <a:off x="2653477" y="2253493"/>
        <a:ext cx="21692" cy="21692"/>
      </dsp:txXfrm>
    </dsp:sp>
    <dsp:sp modelId="{AF0357AF-7E6D-4C7F-B502-3CAFC1ED9797}">
      <dsp:nvSpPr>
        <dsp:cNvPr id="0" name=""/>
        <dsp:cNvSpPr/>
      </dsp:nvSpPr>
      <dsp:spPr>
        <a:xfrm>
          <a:off x="2880318" y="1840585"/>
          <a:ext cx="3435474" cy="807290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Структурное подразделение «</a:t>
          </a:r>
          <a:r>
            <a:rPr lang="ru-RU" sz="20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территориальная (районная) ПМПК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0318" y="1840585"/>
        <a:ext cx="3435474" cy="807290"/>
      </dsp:txXfrm>
    </dsp:sp>
    <dsp:sp modelId="{A7A1AEE7-9BD6-4DB0-A974-D4C4BA78A63F}">
      <dsp:nvSpPr>
        <dsp:cNvPr id="0" name=""/>
        <dsp:cNvSpPr/>
      </dsp:nvSpPr>
      <dsp:spPr>
        <a:xfrm rot="4552443">
          <a:off x="1890809" y="2990001"/>
          <a:ext cx="1475022" cy="19317"/>
        </a:xfrm>
        <a:custGeom>
          <a:avLst/>
          <a:gdLst/>
          <a:ahLst/>
          <a:cxnLst/>
          <a:rect l="0" t="0" r="0" b="0"/>
          <a:pathLst>
            <a:path>
              <a:moveTo>
                <a:pt x="0" y="9658"/>
              </a:moveTo>
              <a:lnTo>
                <a:pt x="1475022" y="96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4552443">
        <a:off x="2591445" y="2962784"/>
        <a:ext cx="73751" cy="73751"/>
      </dsp:txXfrm>
    </dsp:sp>
    <dsp:sp modelId="{2C271D36-BC70-4920-93CA-B42A801C1CCB}">
      <dsp:nvSpPr>
        <dsp:cNvPr id="0" name=""/>
        <dsp:cNvSpPr/>
      </dsp:nvSpPr>
      <dsp:spPr>
        <a:xfrm>
          <a:off x="2808314" y="2720621"/>
          <a:ext cx="6064603" cy="1988498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Социальные партнеры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РМОООО «ВОИ», КГБУЗ «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РБ»,  КГБПОУ «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многопрофильный техникум»,   КГБОУ «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школа-интернат», КГБУ СО «Центр семьи «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», МКУ «Управление культуры ,спорта и молодежной политики»,МБОУ ДОД «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детская школа-искусств»,  МБУК «ЦБС 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района», УСЗН Администрации </a:t>
          </a:r>
          <a:r>
            <a:rPr lang="ru-RU" sz="1400" b="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района</a:t>
          </a:r>
          <a:endParaRPr lang="ru-RU" sz="1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8314" y="2720621"/>
        <a:ext cx="6064603" cy="198849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39309A-1958-4FE7-98A7-E83CE1D62190}">
      <dsp:nvSpPr>
        <dsp:cNvPr id="0" name=""/>
        <dsp:cNvSpPr/>
      </dsp:nvSpPr>
      <dsp:spPr>
        <a:xfrm>
          <a:off x="185146" y="0"/>
          <a:ext cx="5399248" cy="539924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30919-AD2F-4050-8B26-102ECF61524B}">
      <dsp:nvSpPr>
        <dsp:cNvPr id="0" name=""/>
        <dsp:cNvSpPr/>
      </dsp:nvSpPr>
      <dsp:spPr>
        <a:xfrm>
          <a:off x="2082917" y="540875"/>
          <a:ext cx="5113218" cy="9311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Мониторинг оценки развития инклюзивного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2917" y="540875"/>
        <a:ext cx="5113218" cy="931159"/>
      </dsp:txXfrm>
    </dsp:sp>
    <dsp:sp modelId="{27699C98-C746-4362-8429-B4E25535059F}">
      <dsp:nvSpPr>
        <dsp:cNvPr id="0" name=""/>
        <dsp:cNvSpPr/>
      </dsp:nvSpPr>
      <dsp:spPr>
        <a:xfrm>
          <a:off x="2042031" y="1588429"/>
          <a:ext cx="5194990" cy="9311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Анкетирование, опрос участников реализации ММРИО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42031" y="1588429"/>
        <a:ext cx="5194990" cy="931159"/>
      </dsp:txXfrm>
    </dsp:sp>
    <dsp:sp modelId="{71FD2057-EB6B-4E19-A321-DBAAE1127D52}">
      <dsp:nvSpPr>
        <dsp:cNvPr id="0" name=""/>
        <dsp:cNvSpPr/>
      </dsp:nvSpPr>
      <dsp:spPr>
        <a:xfrm>
          <a:off x="2021588" y="2635984"/>
          <a:ext cx="5235875" cy="10584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Ежегодное  проведение совещания  по вопросам реализации ММРИО с участием членов координационного совета по развитию инклюзивного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21588" y="2635984"/>
        <a:ext cx="5235875" cy="1058439"/>
      </dsp:txXfrm>
    </dsp:sp>
    <dsp:sp modelId="{0B94C1CF-2928-42A1-A5A6-956D56A2374D}">
      <dsp:nvSpPr>
        <dsp:cNvPr id="0" name=""/>
        <dsp:cNvSpPr/>
      </dsp:nvSpPr>
      <dsp:spPr>
        <a:xfrm>
          <a:off x="2011358" y="3810819"/>
          <a:ext cx="5256336" cy="9311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Внесение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аналитико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–статистической информации о реализации ММРИО в публичные доклады ОО,ДОУ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1358" y="3810819"/>
        <a:ext cx="5256336" cy="93115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DF2F0D-6051-407F-9AF0-E86B833DC695}">
      <dsp:nvSpPr>
        <dsp:cNvPr id="0" name=""/>
        <dsp:cNvSpPr/>
      </dsp:nvSpPr>
      <dsp:spPr>
        <a:xfrm>
          <a:off x="2938661" y="2652871"/>
          <a:ext cx="2221992" cy="22219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Результат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38661" y="2652871"/>
        <a:ext cx="2221992" cy="2221992"/>
      </dsp:txXfrm>
    </dsp:sp>
    <dsp:sp modelId="{26611D8C-196E-4342-852D-BB8610CA2DD0}">
      <dsp:nvSpPr>
        <dsp:cNvPr id="0" name=""/>
        <dsp:cNvSpPr/>
      </dsp:nvSpPr>
      <dsp:spPr>
        <a:xfrm rot="10862097">
          <a:off x="1131046" y="3409940"/>
          <a:ext cx="1708514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C9C02-2A5B-4B5F-BC41-C55479807CA8}">
      <dsp:nvSpPr>
        <dsp:cNvPr id="0" name=""/>
        <dsp:cNvSpPr/>
      </dsp:nvSpPr>
      <dsp:spPr>
        <a:xfrm>
          <a:off x="-141344" y="2497144"/>
          <a:ext cx="2545060" cy="242799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Организована деятельность консультационных пунктов, повышена компетентность родителей в области коррекционно-педагогической помощи и социальной реабилитации  детей с ОВЗ, детей-инвалидов</a:t>
          </a:r>
          <a:endParaRPr lang="ru-RU" sz="1600" kern="1200" dirty="0"/>
        </a:p>
      </dsp:txBody>
      <dsp:txXfrm>
        <a:off x="-141344" y="2497144"/>
        <a:ext cx="2545060" cy="2427999"/>
      </dsp:txXfrm>
    </dsp:sp>
    <dsp:sp modelId="{9D7A4F56-2758-4637-A779-D9B9BCC5FAE4}">
      <dsp:nvSpPr>
        <dsp:cNvPr id="0" name=""/>
        <dsp:cNvSpPr/>
      </dsp:nvSpPr>
      <dsp:spPr>
        <a:xfrm rot="13814238">
          <a:off x="1724073" y="1784638"/>
          <a:ext cx="1884391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6FBD3-5E0F-4B5D-BB31-7593726C7B30}">
      <dsp:nvSpPr>
        <dsp:cNvPr id="0" name=""/>
        <dsp:cNvSpPr/>
      </dsp:nvSpPr>
      <dsp:spPr>
        <a:xfrm>
          <a:off x="340710" y="532650"/>
          <a:ext cx="3445841" cy="168871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Сформирована система инклюзивного образования детей с ОВЗ, детей-инвалидов  в </a:t>
          </a:r>
          <a:r>
            <a:rPr lang="ru-RU" sz="1600" kern="1200" dirty="0" err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Ужурском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районе, позволяющая обеспечить права детей-инвалидов, детей с ОВЗ на равный доступ к качественному образованию </a:t>
          </a:r>
          <a:endParaRPr lang="ru-RU" sz="1600" kern="1200" dirty="0"/>
        </a:p>
      </dsp:txBody>
      <dsp:txXfrm>
        <a:off x="340710" y="532650"/>
        <a:ext cx="3445841" cy="1688713"/>
      </dsp:txXfrm>
    </dsp:sp>
    <dsp:sp modelId="{652A4530-95CE-49C4-816E-FBA69E6C051C}">
      <dsp:nvSpPr>
        <dsp:cNvPr id="0" name=""/>
        <dsp:cNvSpPr/>
      </dsp:nvSpPr>
      <dsp:spPr>
        <a:xfrm rot="18267756">
          <a:off x="4285074" y="1548273"/>
          <a:ext cx="2135755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908F7-943E-4E33-BBA1-6D8BD73C63B7}">
      <dsp:nvSpPr>
        <dsp:cNvPr id="0" name=""/>
        <dsp:cNvSpPr/>
      </dsp:nvSpPr>
      <dsp:spPr>
        <a:xfrm>
          <a:off x="4199342" y="140089"/>
          <a:ext cx="3515775" cy="168871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Обеспечено создание </a:t>
          </a:r>
          <a:r>
            <a:rPr lang="ru-RU" sz="1600" kern="1200" dirty="0" err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безбарьерной</a:t>
          </a:r>
          <a:r>
            <a:rPr lang="ru-RU" sz="16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образовательной среды в ОО,  способствующей полноценному включению детей-инвалидов, детей с ОВЗ в образовательный процесс</a:t>
          </a:r>
          <a:endParaRPr lang="ru-RU" sz="1600" kern="1200" dirty="0"/>
        </a:p>
      </dsp:txBody>
      <dsp:txXfrm>
        <a:off x="4199342" y="140089"/>
        <a:ext cx="3515775" cy="1688713"/>
      </dsp:txXfrm>
    </dsp:sp>
    <dsp:sp modelId="{23A94AEE-3AAD-498F-A963-CB38610E7028}">
      <dsp:nvSpPr>
        <dsp:cNvPr id="0" name=""/>
        <dsp:cNvSpPr/>
      </dsp:nvSpPr>
      <dsp:spPr>
        <a:xfrm rot="21403940">
          <a:off x="5261417" y="3326943"/>
          <a:ext cx="1790259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066B43-1E26-4A49-B1D2-B409C5580DFC}">
      <dsp:nvSpPr>
        <dsp:cNvPr id="0" name=""/>
        <dsp:cNvSpPr/>
      </dsp:nvSpPr>
      <dsp:spPr>
        <a:xfrm>
          <a:off x="5647406" y="2259965"/>
          <a:ext cx="2805629" cy="266517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Повысилась эффективность взаимодействия исполнительных органов государственной власти, общественных организаций, образовательных учреждений для решения вопросов эффективного функционирования системы инклюзивного образования детей с ОВЗ, детей-инвалидов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47406" y="2259965"/>
        <a:ext cx="2805629" cy="26651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7B3D17-2FFA-499C-ACFC-C15A0B3F6E26}">
      <dsp:nvSpPr>
        <dsp:cNvPr id="0" name=""/>
        <dsp:cNvSpPr/>
      </dsp:nvSpPr>
      <dsp:spPr>
        <a:xfrm>
          <a:off x="0" y="0"/>
          <a:ext cx="3431662" cy="2064543"/>
        </a:xfrm>
        <a:prstGeom prst="ellipse">
          <a:avLst/>
        </a:prstGeom>
        <a:gradFill rotWithShape="0">
          <a:gsLst>
            <a:gs pos="0">
              <a:schemeClr val="tx2">
                <a:lumMod val="60000"/>
                <a:lumOff val="4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smtClean="0">
              <a:latin typeface="Times New Roman" pitchFamily="18" charset="0"/>
              <a:cs typeface="Times New Roman" pitchFamily="18" charset="0"/>
            </a:rPr>
            <a:t>ПРОБЛЕМЫ</a:t>
          </a:r>
          <a:endParaRPr lang="ru-RU" sz="2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3431662" cy="2064543"/>
      </dsp:txXfrm>
    </dsp:sp>
    <dsp:sp modelId="{26D99580-C5D1-4CD9-A781-6A1CEDA4081D}">
      <dsp:nvSpPr>
        <dsp:cNvPr id="0" name=""/>
        <dsp:cNvSpPr/>
      </dsp:nvSpPr>
      <dsp:spPr>
        <a:xfrm rot="73307">
          <a:off x="3725905" y="731759"/>
          <a:ext cx="711809" cy="7019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73307">
        <a:off x="3725905" y="731759"/>
        <a:ext cx="711809" cy="701944"/>
      </dsp:txXfrm>
    </dsp:sp>
    <dsp:sp modelId="{DD2E0723-326D-4B66-82A9-BD982AEFEA94}">
      <dsp:nvSpPr>
        <dsp:cNvPr id="0" name=""/>
        <dsp:cNvSpPr/>
      </dsp:nvSpPr>
      <dsp:spPr>
        <a:xfrm>
          <a:off x="4772097" y="36007"/>
          <a:ext cx="3735315" cy="22025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Дефицит кадров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2097" y="36007"/>
        <a:ext cx="3735315" cy="2202557"/>
      </dsp:txXfrm>
    </dsp:sp>
    <dsp:sp modelId="{719E3B93-8696-4294-9A9E-5053907170BC}">
      <dsp:nvSpPr>
        <dsp:cNvPr id="0" name=""/>
        <dsp:cNvSpPr/>
      </dsp:nvSpPr>
      <dsp:spPr>
        <a:xfrm rot="2091331">
          <a:off x="3243377" y="2308479"/>
          <a:ext cx="1617650" cy="7019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2091331">
        <a:off x="3243377" y="2308479"/>
        <a:ext cx="1617650" cy="701944"/>
      </dsp:txXfrm>
    </dsp:sp>
    <dsp:sp modelId="{FAC05906-9C81-4D69-8A62-5FEA5E6C4D51}">
      <dsp:nvSpPr>
        <dsp:cNvPr id="0" name=""/>
        <dsp:cNvSpPr/>
      </dsp:nvSpPr>
      <dsp:spPr>
        <a:xfrm>
          <a:off x="4644918" y="3306058"/>
          <a:ext cx="3833939" cy="22025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во всех ОО создана доступная среда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44918" y="3306058"/>
        <a:ext cx="3833939" cy="2202557"/>
      </dsp:txXfrm>
    </dsp:sp>
    <dsp:sp modelId="{D5D830D0-C50D-4143-94E8-2EC810B4FF20}">
      <dsp:nvSpPr>
        <dsp:cNvPr id="0" name=""/>
        <dsp:cNvSpPr/>
      </dsp:nvSpPr>
      <dsp:spPr>
        <a:xfrm rot="4921342">
          <a:off x="1544322" y="2476858"/>
          <a:ext cx="846286" cy="70194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4921342">
        <a:off x="1544322" y="2476858"/>
        <a:ext cx="846286" cy="701944"/>
      </dsp:txXfrm>
    </dsp:sp>
    <dsp:sp modelId="{21EED8A5-B475-4B4A-BBCE-AADE8BFF042B}">
      <dsp:nvSpPr>
        <dsp:cNvPr id="0" name=""/>
        <dsp:cNvSpPr/>
      </dsp:nvSpPr>
      <dsp:spPr>
        <a:xfrm>
          <a:off x="-17817" y="3636407"/>
          <a:ext cx="4608266" cy="29331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создана в полном объеме система комплексного подхода  в организации  трудового обучения, проведении профессиональных проб, профессиональном обучении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7817" y="3636407"/>
        <a:ext cx="4608266" cy="29331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31AC52-A3CA-4429-AC7F-1A10AAE289EE}">
      <dsp:nvSpPr>
        <dsp:cNvPr id="0" name=""/>
        <dsp:cNvSpPr/>
      </dsp:nvSpPr>
      <dsp:spPr>
        <a:xfrm>
          <a:off x="161337" y="890"/>
          <a:ext cx="3765202" cy="2259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сопротивление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1337" y="890"/>
        <a:ext cx="3765202" cy="2259121"/>
      </dsp:txXfrm>
    </dsp:sp>
    <dsp:sp modelId="{F70607CE-59FB-4F9D-A67C-27B4B07ED3C6}">
      <dsp:nvSpPr>
        <dsp:cNvPr id="0" name=""/>
        <dsp:cNvSpPr/>
      </dsp:nvSpPr>
      <dsp:spPr>
        <a:xfrm>
          <a:off x="4330809" y="9"/>
          <a:ext cx="3765202" cy="2259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кадровое обеспечение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0809" y="9"/>
        <a:ext cx="3765202" cy="2259121"/>
      </dsp:txXfrm>
    </dsp:sp>
    <dsp:sp modelId="{FAB1C3D5-988A-4D66-86D1-7C6F677FDB18}">
      <dsp:nvSpPr>
        <dsp:cNvPr id="0" name=""/>
        <dsp:cNvSpPr/>
      </dsp:nvSpPr>
      <dsp:spPr>
        <a:xfrm>
          <a:off x="161337" y="2636532"/>
          <a:ext cx="3765202" cy="2259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материально-техническая база</a:t>
          </a:r>
          <a:endParaRPr lang="ru-RU" sz="2800" kern="1200" dirty="0"/>
        </a:p>
      </dsp:txBody>
      <dsp:txXfrm>
        <a:off x="161337" y="2636532"/>
        <a:ext cx="3765202" cy="2259121"/>
      </dsp:txXfrm>
    </dsp:sp>
    <dsp:sp modelId="{91572298-25DB-43B5-B9EA-C1BFB7522346}">
      <dsp:nvSpPr>
        <dsp:cNvPr id="0" name=""/>
        <dsp:cNvSpPr/>
      </dsp:nvSpPr>
      <dsp:spPr>
        <a:xfrm>
          <a:off x="4303060" y="2636532"/>
          <a:ext cx="3765202" cy="2259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недостаток опыта работы в инклюзивном пространстве</a:t>
          </a:r>
          <a:endParaRPr lang="ru-RU" sz="2800" kern="1200" dirty="0"/>
        </a:p>
      </dsp:txBody>
      <dsp:txXfrm>
        <a:off x="4303060" y="2636532"/>
        <a:ext cx="3765202" cy="225912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3D70CE-8503-4213-AE77-D2A254F43176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Увеличение доли ОО в которых создана универсальная барьерная среда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91343"/>
        <a:ext cx="2571749" cy="1543050"/>
      </dsp:txXfrm>
    </dsp:sp>
    <dsp:sp modelId="{62B59549-D9A3-4E2E-9FB4-1D4C8C74A8C9}">
      <dsp:nvSpPr>
        <dsp:cNvPr id="0" name=""/>
        <dsp:cNvSpPr/>
      </dsp:nvSpPr>
      <dsp:spPr>
        <a:xfrm>
          <a:off x="2828924" y="591343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Увеличение доли детей с ОВЗ, детей-инвалидов, обучающихся с нормативно развивающимися сверстниками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8924" y="591343"/>
        <a:ext cx="2571749" cy="1543050"/>
      </dsp:txXfrm>
    </dsp:sp>
    <dsp:sp modelId="{1A6B42A0-F963-4AEC-91C7-C73CB32E884C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Обеспечение образовательного процесса учебниками, учебными пособиями и дидактическими материалами, специальным учебным оборудованием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849" y="591343"/>
        <a:ext cx="2571749" cy="1543050"/>
      </dsp:txXfrm>
    </dsp:sp>
    <dsp:sp modelId="{B05BCBDC-D880-47DA-8D2F-F52CA0FEC7D6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Обеспечение психолого-педагогического сопровождения  детей с ОВЗ, детей-инвалидов  педагогическими работниками и специалистами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391569"/>
        <a:ext cx="2571749" cy="1543050"/>
      </dsp:txXfrm>
    </dsp:sp>
    <dsp:sp modelId="{82B4BB29-631A-4489-8D0C-29878CF2E0F6}">
      <dsp:nvSpPr>
        <dsp:cNvPr id="0" name=""/>
        <dsp:cNvSpPr/>
      </dsp:nvSpPr>
      <dsp:spPr>
        <a:xfrm>
          <a:off x="2828924" y="2391569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Предоставление услуг тьютора, ассистента (помощника)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28924" y="2391569"/>
        <a:ext cx="2571749" cy="1543050"/>
      </dsp:txXfrm>
    </dsp:sp>
    <dsp:sp modelId="{E6677558-D752-4352-8DBA-F256B618B123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Использование специальных образовательных программ и методов обучения и воспитания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7849" y="2391569"/>
        <a:ext cx="2571749" cy="15430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EAAEE3-0D21-4DF6-B477-C4E1EA28FC41}">
      <dsp:nvSpPr>
        <dsp:cNvPr id="0" name=""/>
        <dsp:cNvSpPr/>
      </dsp:nvSpPr>
      <dsp:spPr>
        <a:xfrm rot="5400000">
          <a:off x="-222088" y="995529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521A8-A1A4-4910-9FD1-015A5AF264EE}">
      <dsp:nvSpPr>
        <dsp:cNvPr id="0" name=""/>
        <dsp:cNvSpPr/>
      </dsp:nvSpPr>
      <dsp:spPr>
        <a:xfrm>
          <a:off x="2467" y="354434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1.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Специалисты службы сопровождения, педагогические работники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7" y="354434"/>
        <a:ext cx="1339331" cy="803598"/>
      </dsp:txXfrm>
    </dsp:sp>
    <dsp:sp modelId="{68923153-1B59-4C8B-8924-A24192282BAD}">
      <dsp:nvSpPr>
        <dsp:cNvPr id="0" name=""/>
        <dsp:cNvSpPr/>
      </dsp:nvSpPr>
      <dsp:spPr>
        <a:xfrm rot="5400000">
          <a:off x="-222088" y="2000028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2D795C-6159-4565-8993-6DD6519DA44A}">
      <dsp:nvSpPr>
        <dsp:cNvPr id="0" name=""/>
        <dsp:cNvSpPr/>
      </dsp:nvSpPr>
      <dsp:spPr>
        <a:xfrm>
          <a:off x="2467" y="1358932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4.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КГБУЗ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РБ»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7" y="1358932"/>
        <a:ext cx="1339331" cy="803598"/>
      </dsp:txXfrm>
    </dsp:sp>
    <dsp:sp modelId="{5DFE6027-AB51-4DE8-9BEA-8066020FCC00}">
      <dsp:nvSpPr>
        <dsp:cNvPr id="0" name=""/>
        <dsp:cNvSpPr/>
      </dsp:nvSpPr>
      <dsp:spPr>
        <a:xfrm rot="5400000">
          <a:off x="-222088" y="3004526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A3542-09B8-48B1-8ED5-2A4ED8CA8655}">
      <dsp:nvSpPr>
        <dsp:cNvPr id="0" name=""/>
        <dsp:cNvSpPr/>
      </dsp:nvSpPr>
      <dsp:spPr>
        <a:xfrm>
          <a:off x="2467" y="2363431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7.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МБУК «ЦБС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района»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7" y="2363431"/>
        <a:ext cx="1339331" cy="803598"/>
      </dsp:txXfrm>
    </dsp:sp>
    <dsp:sp modelId="{0543C542-642F-474D-BD87-F0C4C35B5869}">
      <dsp:nvSpPr>
        <dsp:cNvPr id="0" name=""/>
        <dsp:cNvSpPr/>
      </dsp:nvSpPr>
      <dsp:spPr>
        <a:xfrm>
          <a:off x="280160" y="3506775"/>
          <a:ext cx="1771484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136BE4-C1E8-49C3-A834-22974EF5CD99}">
      <dsp:nvSpPr>
        <dsp:cNvPr id="0" name=""/>
        <dsp:cNvSpPr/>
      </dsp:nvSpPr>
      <dsp:spPr>
        <a:xfrm>
          <a:off x="2467" y="3367929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10.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КГБУ СО «Центр семьи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100" kern="1200" dirty="0"/>
        </a:p>
      </dsp:txBody>
      <dsp:txXfrm>
        <a:off x="2467" y="3367929"/>
        <a:ext cx="1339331" cy="803598"/>
      </dsp:txXfrm>
    </dsp:sp>
    <dsp:sp modelId="{3B8CA5B6-41E6-40C8-B216-3D20CADA25B7}">
      <dsp:nvSpPr>
        <dsp:cNvPr id="0" name=""/>
        <dsp:cNvSpPr/>
      </dsp:nvSpPr>
      <dsp:spPr>
        <a:xfrm rot="16200000">
          <a:off x="1559221" y="3004526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DD3AD-59D8-41B3-8ED9-BB1EE3671E48}">
      <dsp:nvSpPr>
        <dsp:cNvPr id="0" name=""/>
        <dsp:cNvSpPr/>
      </dsp:nvSpPr>
      <dsp:spPr>
        <a:xfrm>
          <a:off x="1783778" y="3367929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11.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КГБОУ «</a:t>
          </a:r>
          <a:r>
            <a:rPr lang="ru-RU" sz="1100" kern="1200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 школа-интернат»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778" y="3367929"/>
        <a:ext cx="1339331" cy="803598"/>
      </dsp:txXfrm>
    </dsp:sp>
    <dsp:sp modelId="{074995D7-793E-47C2-9BA9-74036025C956}">
      <dsp:nvSpPr>
        <dsp:cNvPr id="0" name=""/>
        <dsp:cNvSpPr/>
      </dsp:nvSpPr>
      <dsp:spPr>
        <a:xfrm rot="16200000">
          <a:off x="1559221" y="2000028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13D755-F22E-4DA7-B095-656CE67B083F}">
      <dsp:nvSpPr>
        <dsp:cNvPr id="0" name=""/>
        <dsp:cNvSpPr/>
      </dsp:nvSpPr>
      <dsp:spPr>
        <a:xfrm>
          <a:off x="1783778" y="2363431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8.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МБОУ ДОД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Ужурская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детская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школа-искусств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778" y="2363431"/>
        <a:ext cx="1339331" cy="803598"/>
      </dsp:txXfrm>
    </dsp:sp>
    <dsp:sp modelId="{6FDEFC63-DB74-4B3A-8744-9E3F9142D243}">
      <dsp:nvSpPr>
        <dsp:cNvPr id="0" name=""/>
        <dsp:cNvSpPr/>
      </dsp:nvSpPr>
      <dsp:spPr>
        <a:xfrm rot="16200000">
          <a:off x="1559221" y="995529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B878B3-D576-40EA-A290-CF0A688B6D90}">
      <dsp:nvSpPr>
        <dsp:cNvPr id="0" name=""/>
        <dsp:cNvSpPr/>
      </dsp:nvSpPr>
      <dsp:spPr>
        <a:xfrm>
          <a:off x="1783778" y="1358932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5.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.МБОУ ДО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ЦДО»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778" y="1358932"/>
        <a:ext cx="1339331" cy="803598"/>
      </dsp:txXfrm>
    </dsp:sp>
    <dsp:sp modelId="{5CB043D3-C89B-47C2-A853-AADD16A5536F}">
      <dsp:nvSpPr>
        <dsp:cNvPr id="0" name=""/>
        <dsp:cNvSpPr/>
      </dsp:nvSpPr>
      <dsp:spPr>
        <a:xfrm>
          <a:off x="2061470" y="493280"/>
          <a:ext cx="1771484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4C575-0E5A-4896-9844-272337F8A97C}">
      <dsp:nvSpPr>
        <dsp:cNvPr id="0" name=""/>
        <dsp:cNvSpPr/>
      </dsp:nvSpPr>
      <dsp:spPr>
        <a:xfrm>
          <a:off x="1783778" y="354434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2.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.МКУ «Управление образования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района»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778" y="354434"/>
        <a:ext cx="1339331" cy="803598"/>
      </dsp:txXfrm>
    </dsp:sp>
    <dsp:sp modelId="{A5E8F5CC-282F-4205-9E44-B0FADD6CEC42}">
      <dsp:nvSpPr>
        <dsp:cNvPr id="0" name=""/>
        <dsp:cNvSpPr/>
      </dsp:nvSpPr>
      <dsp:spPr>
        <a:xfrm rot="5400000">
          <a:off x="3340532" y="995529"/>
          <a:ext cx="994672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AC59A-E107-4C1C-AC61-1C57892CA680}">
      <dsp:nvSpPr>
        <dsp:cNvPr id="0" name=""/>
        <dsp:cNvSpPr/>
      </dsp:nvSpPr>
      <dsp:spPr>
        <a:xfrm>
          <a:off x="3565088" y="354434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3.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УСЗН Администрации 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Ужурского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5088" y="354434"/>
        <a:ext cx="1339331" cy="803598"/>
      </dsp:txXfrm>
    </dsp:sp>
    <dsp:sp modelId="{EBC9F4D2-BB2A-406F-8C85-1C6179FFA4BA}">
      <dsp:nvSpPr>
        <dsp:cNvPr id="0" name=""/>
        <dsp:cNvSpPr/>
      </dsp:nvSpPr>
      <dsp:spPr>
        <a:xfrm rot="5391471">
          <a:off x="3341764" y="2000028"/>
          <a:ext cx="994675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9AD770-620F-4C5B-98D6-FE43642D4B8F}">
      <dsp:nvSpPr>
        <dsp:cNvPr id="0" name=""/>
        <dsp:cNvSpPr/>
      </dsp:nvSpPr>
      <dsp:spPr>
        <a:xfrm>
          <a:off x="3565088" y="1358932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6.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МАУК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РДК»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5088" y="1358932"/>
        <a:ext cx="1339331" cy="803598"/>
      </dsp:txXfrm>
    </dsp:sp>
    <dsp:sp modelId="{04B5E932-5E43-41CB-B13A-2C5DD3745030}">
      <dsp:nvSpPr>
        <dsp:cNvPr id="0" name=""/>
        <dsp:cNvSpPr/>
      </dsp:nvSpPr>
      <dsp:spPr>
        <a:xfrm rot="5408529">
          <a:off x="3341764" y="3004526"/>
          <a:ext cx="994675" cy="1205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BFB13-13E7-4EEF-BE33-794C95363A4C}">
      <dsp:nvSpPr>
        <dsp:cNvPr id="0" name=""/>
        <dsp:cNvSpPr/>
      </dsp:nvSpPr>
      <dsp:spPr>
        <a:xfrm>
          <a:off x="3567556" y="2363431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9.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МКУ « Управление культуры, спорта и молодежной политики» 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7556" y="2363431"/>
        <a:ext cx="1339331" cy="803598"/>
      </dsp:txXfrm>
    </dsp:sp>
    <dsp:sp modelId="{D670131B-7130-4AF7-B544-976ED2CB5943}">
      <dsp:nvSpPr>
        <dsp:cNvPr id="0" name=""/>
        <dsp:cNvSpPr/>
      </dsp:nvSpPr>
      <dsp:spPr>
        <a:xfrm>
          <a:off x="3565088" y="3367929"/>
          <a:ext cx="1339331" cy="80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12.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КГБПОУ «</a:t>
          </a:r>
          <a:r>
            <a:rPr lang="ru-RU" sz="1000" kern="1200" dirty="0" err="1" smtClean="0">
              <a:latin typeface="Times New Roman" pitchFamily="18" charset="0"/>
              <a:cs typeface="Times New Roman" pitchFamily="18" charset="0"/>
            </a:rPr>
            <a:t>Ужурский</a:t>
          </a: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многопрофильный техникум»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5088" y="3367929"/>
        <a:ext cx="1339331" cy="80359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CB9B35-3AB6-47AC-B753-615A82564D00}">
      <dsp:nvSpPr>
        <dsp:cNvPr id="0" name=""/>
        <dsp:cNvSpPr/>
      </dsp:nvSpPr>
      <dsp:spPr>
        <a:xfrm>
          <a:off x="0" y="2469"/>
          <a:ext cx="8489950" cy="78997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 мероприятий по реализации на территории Красноярского края Концепции развития ранней помощи в РФ до 2020 года, утвержденный распоряжением Губернатора Красноярского края от 02.05.2017 года №223-рг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469"/>
        <a:ext cx="8489950" cy="789979"/>
      </dsp:txXfrm>
    </dsp:sp>
    <dsp:sp modelId="{73536FAA-3F00-4A56-9EEF-DB4983C9FA4F}">
      <dsp:nvSpPr>
        <dsp:cNvPr id="0" name=""/>
        <dsp:cNvSpPr/>
      </dsp:nvSpPr>
      <dsp:spPr>
        <a:xfrm rot="5400000">
          <a:off x="4096853" y="812198"/>
          <a:ext cx="296242" cy="3554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5400000">
        <a:off x="4096853" y="812198"/>
        <a:ext cx="296242" cy="355490"/>
      </dsp:txXfrm>
    </dsp:sp>
    <dsp:sp modelId="{D95294E6-8156-4C30-951A-60DE02910270}">
      <dsp:nvSpPr>
        <dsp:cNvPr id="0" name=""/>
        <dsp:cNvSpPr/>
      </dsp:nvSpPr>
      <dsp:spPr>
        <a:xfrm>
          <a:off x="0" y="1187438"/>
          <a:ext cx="8489950" cy="11206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Соглашение о межведомственном взаимодействии по вопросам реабилитации или </a:t>
          </a:r>
          <a:r>
            <a:rPr lang="ru-RU" sz="1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абилитации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детей-инвалидов, психолого-педагогического и медико-социального сопровождения детей с ограниченными возможностями здоровья на территории </a:t>
          </a:r>
          <a:r>
            <a:rPr lang="ru-RU" sz="1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Ужурского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 от 20.11.2017 №234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187438"/>
        <a:ext cx="8489950" cy="1120673"/>
      </dsp:txXfrm>
    </dsp:sp>
    <dsp:sp modelId="{7404CF25-CDBE-4BF9-9AE5-E0156DEA1C8E}">
      <dsp:nvSpPr>
        <dsp:cNvPr id="0" name=""/>
        <dsp:cNvSpPr/>
      </dsp:nvSpPr>
      <dsp:spPr>
        <a:xfrm rot="5400000">
          <a:off x="4096853" y="2327861"/>
          <a:ext cx="296242" cy="3554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5400000">
        <a:off x="4096853" y="2327861"/>
        <a:ext cx="296242" cy="355490"/>
      </dsp:txXfrm>
    </dsp:sp>
    <dsp:sp modelId="{784FE5E9-810C-4D4E-B2C6-1126E11FB7DA}">
      <dsp:nvSpPr>
        <dsp:cNvPr id="0" name=""/>
        <dsp:cNvSpPr/>
      </dsp:nvSpPr>
      <dsp:spPr>
        <a:xfrm>
          <a:off x="0" y="2703101"/>
          <a:ext cx="8489950" cy="78997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проекта «Уверенный старт» ( от 0 до 4 лет) специалистами структурного подразделения «</a:t>
          </a:r>
          <a:r>
            <a:rPr lang="ru-RU" sz="1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Ужурская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территориальная (районная) ПМПК»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703101"/>
        <a:ext cx="8489950" cy="789979"/>
      </dsp:txXfrm>
    </dsp:sp>
    <dsp:sp modelId="{8FCBCE22-E46D-42FD-9469-9E905F6FF86A}">
      <dsp:nvSpPr>
        <dsp:cNvPr id="0" name=""/>
        <dsp:cNvSpPr/>
      </dsp:nvSpPr>
      <dsp:spPr>
        <a:xfrm rot="5400000">
          <a:off x="4096853" y="3512830"/>
          <a:ext cx="296242" cy="3554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5400000">
        <a:off x="4096853" y="3512830"/>
        <a:ext cx="296242" cy="355490"/>
      </dsp:txXfrm>
    </dsp:sp>
    <dsp:sp modelId="{6D6A2C75-1DD6-4C76-9847-0D0AEF14D221}">
      <dsp:nvSpPr>
        <dsp:cNvPr id="0" name=""/>
        <dsp:cNvSpPr/>
      </dsp:nvSpPr>
      <dsp:spPr>
        <a:xfrm>
          <a:off x="0" y="3888071"/>
          <a:ext cx="8489950" cy="78997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консультационных пунктов на базе ОО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888071"/>
        <a:ext cx="8489950" cy="78997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27EB41-E7B2-44C8-ADB2-CF7349777B8B}">
      <dsp:nvSpPr>
        <dsp:cNvPr id="0" name=""/>
        <dsp:cNvSpPr/>
      </dsp:nvSpPr>
      <dsp:spPr>
        <a:xfrm>
          <a:off x="2740441" y="0"/>
          <a:ext cx="4110662" cy="13604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Полная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Частичная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Комбинированная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Временная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Отдельный класс для детей с ОВЗ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0441" y="0"/>
        <a:ext cx="4110662" cy="1360420"/>
      </dsp:txXfrm>
    </dsp:sp>
    <dsp:sp modelId="{559BF9DB-0800-40BA-BCC9-A87607F18FEA}">
      <dsp:nvSpPr>
        <dsp:cNvPr id="0" name=""/>
        <dsp:cNvSpPr/>
      </dsp:nvSpPr>
      <dsp:spPr>
        <a:xfrm>
          <a:off x="0" y="0"/>
          <a:ext cx="2740441" cy="1360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Организация инклюзивного образования, в зависимости от степени интеграции детей с ОВЗ, детей-инвалидов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740441" cy="1360420"/>
      </dsp:txXfrm>
    </dsp:sp>
    <dsp:sp modelId="{DBF70246-7498-47AD-8967-DB08C18520EA}">
      <dsp:nvSpPr>
        <dsp:cNvPr id="0" name=""/>
        <dsp:cNvSpPr/>
      </dsp:nvSpPr>
      <dsp:spPr>
        <a:xfrm>
          <a:off x="2740441" y="1496463"/>
          <a:ext cx="4110662" cy="13604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Реализуется 16 программ дополнительного образования для детей с ОВЗ, детей-инвалидов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0441" y="1496463"/>
        <a:ext cx="4110662" cy="1360420"/>
      </dsp:txXfrm>
    </dsp:sp>
    <dsp:sp modelId="{FFB993D8-5284-412A-851B-AF112F6F86D4}">
      <dsp:nvSpPr>
        <dsp:cNvPr id="0" name=""/>
        <dsp:cNvSpPr/>
      </dsp:nvSpPr>
      <dsp:spPr>
        <a:xfrm>
          <a:off x="0" y="1496463"/>
          <a:ext cx="2740441" cy="1360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Вовлечение детей с ОВЗ, детей-инвалидов в систему дополнительного образования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96463"/>
        <a:ext cx="2740441" cy="1360420"/>
      </dsp:txXfrm>
    </dsp:sp>
    <dsp:sp modelId="{AE2800BB-780A-4E16-999C-754310EB03BC}">
      <dsp:nvSpPr>
        <dsp:cNvPr id="0" name=""/>
        <dsp:cNvSpPr/>
      </dsp:nvSpPr>
      <dsp:spPr>
        <a:xfrm>
          <a:off x="2740441" y="2992926"/>
          <a:ext cx="4110662" cy="13604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Индивидуальное обучение на дому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Семейное обучение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 применением дистанционных образовательных технологий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0441" y="2992926"/>
        <a:ext cx="4110662" cy="1360420"/>
      </dsp:txXfrm>
    </dsp:sp>
    <dsp:sp modelId="{C45AFA71-2FB0-4C94-8F8C-2FD6442C678E}">
      <dsp:nvSpPr>
        <dsp:cNvPr id="0" name=""/>
        <dsp:cNvSpPr/>
      </dsp:nvSpPr>
      <dsp:spPr>
        <a:xfrm>
          <a:off x="0" y="2992926"/>
          <a:ext cx="2740441" cy="1360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Организация обучения по дополнительным и основным образовательным</a:t>
          </a:r>
          <a:r>
            <a:rPr lang="ru-RU" sz="1600" kern="1200" dirty="0" smtClean="0"/>
            <a:t>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программам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92926"/>
        <a:ext cx="2740441" cy="13604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C55EF3-FF87-408D-A061-BA2F783B8D5D}">
      <dsp:nvSpPr>
        <dsp:cNvPr id="0" name=""/>
        <dsp:cNvSpPr/>
      </dsp:nvSpPr>
      <dsp:spPr>
        <a:xfrm>
          <a:off x="3006544" y="1307026"/>
          <a:ext cx="1889995" cy="2284798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254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работы по профориентации с обучающимися с ОВЗ, детьми-инвалидами </a:t>
          </a:r>
          <a:endParaRPr lang="ru-RU" sz="1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6544" y="1307026"/>
        <a:ext cx="1889995" cy="2284798"/>
      </dsp:txXfrm>
    </dsp:sp>
    <dsp:sp modelId="{B930FA0D-4D19-4037-8CFD-C77007F2D336}">
      <dsp:nvSpPr>
        <dsp:cNvPr id="0" name=""/>
        <dsp:cNvSpPr/>
      </dsp:nvSpPr>
      <dsp:spPr>
        <a:xfrm>
          <a:off x="2863153" y="97807"/>
          <a:ext cx="2116557" cy="112961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краевых конкурсах «Лучший по профессии», «Мир вокруг нас»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63153" y="97807"/>
        <a:ext cx="2116557" cy="1129613"/>
      </dsp:txXfrm>
    </dsp:sp>
    <dsp:sp modelId="{8284CEF0-A397-4E66-94FF-D287BDFC5B8B}">
      <dsp:nvSpPr>
        <dsp:cNvPr id="0" name=""/>
        <dsp:cNvSpPr/>
      </dsp:nvSpPr>
      <dsp:spPr>
        <a:xfrm>
          <a:off x="5006431" y="0"/>
          <a:ext cx="2607269" cy="129223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конкурсном движении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ЮниорПрофи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»,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Абилимпикс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06431" y="0"/>
        <a:ext cx="2607269" cy="1292235"/>
      </dsp:txXfrm>
    </dsp:sp>
    <dsp:sp modelId="{6F219238-9B8E-4957-AEB0-FDACCEDBBABF}">
      <dsp:nvSpPr>
        <dsp:cNvPr id="0" name=""/>
        <dsp:cNvSpPr/>
      </dsp:nvSpPr>
      <dsp:spPr>
        <a:xfrm>
          <a:off x="5139486" y="1076787"/>
          <a:ext cx="2790876" cy="9590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 сетевой образовательной   программа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ТехноЛаб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на базе ЦДО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39486" y="1076787"/>
        <a:ext cx="2790876" cy="959060"/>
      </dsp:txXfrm>
    </dsp:sp>
    <dsp:sp modelId="{CA8CA5FF-5B7E-4062-8DE6-6EE2ADD7C30C}">
      <dsp:nvSpPr>
        <dsp:cNvPr id="0" name=""/>
        <dsp:cNvSpPr/>
      </dsp:nvSpPr>
      <dsp:spPr>
        <a:xfrm>
          <a:off x="5245848" y="3081665"/>
          <a:ext cx="2495419" cy="59208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медиафестивале</a:t>
          </a:r>
          <a:r>
            <a:rPr lang="en-US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«Мир профессий»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5848" y="3081665"/>
        <a:ext cx="2495419" cy="592089"/>
      </dsp:txXfrm>
    </dsp:sp>
    <dsp:sp modelId="{F34329DC-6528-44D7-9642-1E84950EB627}">
      <dsp:nvSpPr>
        <dsp:cNvPr id="0" name=""/>
        <dsp:cNvSpPr/>
      </dsp:nvSpPr>
      <dsp:spPr>
        <a:xfrm>
          <a:off x="3018908" y="3624025"/>
          <a:ext cx="4849356" cy="11898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Проектно-исследовательская деятельность «Юный фермер», «Основы малого бизнеса», «От мечты до реальности», «Территория 2020», «Сельское предпринимательство: Дети», «Азбука земли»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18908" y="3624025"/>
        <a:ext cx="4849356" cy="1189862"/>
      </dsp:txXfrm>
    </dsp:sp>
    <dsp:sp modelId="{A8F1D3FD-86DE-4C71-BA95-E5918D329B4F}">
      <dsp:nvSpPr>
        <dsp:cNvPr id="0" name=""/>
        <dsp:cNvSpPr/>
      </dsp:nvSpPr>
      <dsp:spPr>
        <a:xfrm>
          <a:off x="5193928" y="2026898"/>
          <a:ext cx="2736478" cy="10067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Участие в конкурсных движениях: «Мой край – мое дело», «Шаг навстречу», «Лидер года»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93928" y="2026898"/>
        <a:ext cx="2736478" cy="1006779"/>
      </dsp:txXfrm>
    </dsp:sp>
    <dsp:sp modelId="{CDDE6C0E-229E-4A8D-99AC-3B2B6E38F6E5}">
      <dsp:nvSpPr>
        <dsp:cNvPr id="0" name=""/>
        <dsp:cNvSpPr/>
      </dsp:nvSpPr>
      <dsp:spPr>
        <a:xfrm>
          <a:off x="268557" y="3132633"/>
          <a:ext cx="2781348" cy="17205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рамках договора о сетевом взаимодействии с КГБПОУ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Ужурский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многопрофильный техникум» реализуется сетевой проект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Профлайфхак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557" y="3132633"/>
        <a:ext cx="2781348" cy="1720502"/>
      </dsp:txXfrm>
    </dsp:sp>
    <dsp:sp modelId="{CC9923D0-346D-4A4C-824F-A4AA3AA3BE59}">
      <dsp:nvSpPr>
        <dsp:cNvPr id="0" name=""/>
        <dsp:cNvSpPr/>
      </dsp:nvSpPr>
      <dsp:spPr>
        <a:xfrm>
          <a:off x="70219" y="2144034"/>
          <a:ext cx="2666253" cy="9015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 практических мероприятий в рамках проекта «Билет в будущее»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219" y="2144034"/>
        <a:ext cx="2666253" cy="901596"/>
      </dsp:txXfrm>
    </dsp:sp>
    <dsp:sp modelId="{49435D92-DF12-45A9-A56D-DB28D2069A5F}">
      <dsp:nvSpPr>
        <dsp:cNvPr id="0" name=""/>
        <dsp:cNvSpPr/>
      </dsp:nvSpPr>
      <dsp:spPr>
        <a:xfrm>
          <a:off x="107861" y="1142518"/>
          <a:ext cx="2566167" cy="8715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мобильной 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профориентационной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группы «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Профдесант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861" y="1142518"/>
        <a:ext cx="2566167" cy="871542"/>
      </dsp:txXfrm>
    </dsp:sp>
    <dsp:sp modelId="{098112F2-A8DF-4959-8D92-EAE632F18CBF}">
      <dsp:nvSpPr>
        <dsp:cNvPr id="0" name=""/>
        <dsp:cNvSpPr/>
      </dsp:nvSpPr>
      <dsp:spPr>
        <a:xfrm>
          <a:off x="230000" y="102204"/>
          <a:ext cx="2569552" cy="9917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Муниципальная модель концепции преподавания предметной области «Технология»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0000" y="102204"/>
        <a:ext cx="2569552" cy="99174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B83FF9-A126-4987-8600-0638C97DD433}">
      <dsp:nvSpPr>
        <dsp:cNvPr id="0" name=""/>
        <dsp:cNvSpPr/>
      </dsp:nvSpPr>
      <dsp:spPr>
        <a:xfrm rot="16200000">
          <a:off x="-1556607" y="1556754"/>
          <a:ext cx="4525963" cy="141245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itchFamily="18" charset="0"/>
              <a:cs typeface="Times New Roman" pitchFamily="18" charset="0"/>
            </a:rPr>
            <a:t>Технологии оценивания достижений в инклюзивном подходе</a:t>
          </a:r>
          <a:endParaRPr lang="ru-RU" sz="1600" i="1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-1556607" y="1556754"/>
        <a:ext cx="4525963" cy="1412453"/>
      </dsp:txXfrm>
    </dsp:sp>
    <dsp:sp modelId="{8E810853-DAAB-47B6-BD9D-31A4A2753CD0}">
      <dsp:nvSpPr>
        <dsp:cNvPr id="0" name=""/>
        <dsp:cNvSpPr/>
      </dsp:nvSpPr>
      <dsp:spPr>
        <a:xfrm rot="16200000">
          <a:off x="775892" y="1707350"/>
          <a:ext cx="2596544" cy="1111261"/>
        </a:xfrm>
        <a:prstGeom prst="flowChartManualOperati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35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рамках муниципального проекта по формирующему и поддерживающему оцениванию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775892" y="1707350"/>
        <a:ext cx="2596544" cy="1111261"/>
      </dsp:txXfrm>
    </dsp:sp>
    <dsp:sp modelId="{4A8A0CDB-4356-4FC3-B9EF-7DF789866D5E}">
      <dsp:nvSpPr>
        <dsp:cNvPr id="0" name=""/>
        <dsp:cNvSpPr/>
      </dsp:nvSpPr>
      <dsp:spPr>
        <a:xfrm rot="16200000">
          <a:off x="1178975" y="1556754"/>
          <a:ext cx="4525963" cy="141245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itchFamily="18" charset="0"/>
              <a:cs typeface="Times New Roman" pitchFamily="18" charset="0"/>
            </a:rPr>
            <a:t>Технологии создания адаптивной образовательной среды, соответствующей потребностям всех детей</a:t>
          </a:r>
          <a:endParaRPr lang="ru-RU" sz="1600" i="1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1178975" y="1556754"/>
        <a:ext cx="4525963" cy="1412453"/>
      </dsp:txXfrm>
    </dsp:sp>
    <dsp:sp modelId="{6A74FC54-42C9-4E1E-A38D-C2B4C08105EA}">
      <dsp:nvSpPr>
        <dsp:cNvPr id="0" name=""/>
        <dsp:cNvSpPr/>
      </dsp:nvSpPr>
      <dsp:spPr>
        <a:xfrm rot="16200000">
          <a:off x="3849491" y="1556754"/>
          <a:ext cx="2221704" cy="1412453"/>
        </a:xfrm>
        <a:prstGeom prst="flowChartManualOperati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35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Выполнение комплекса условий, позволяющих создать адаптивную образовательную среду в ОО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3849491" y="1556754"/>
        <a:ext cx="2221704" cy="1412453"/>
      </dsp:txXfrm>
    </dsp:sp>
    <dsp:sp modelId="{B645EAA2-F2BD-4DCF-A10D-479248B72856}">
      <dsp:nvSpPr>
        <dsp:cNvPr id="0" name=""/>
        <dsp:cNvSpPr/>
      </dsp:nvSpPr>
      <dsp:spPr>
        <a:xfrm rot="16200000">
          <a:off x="4215749" y="1556754"/>
          <a:ext cx="4525963" cy="141245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itchFamily="18" charset="0"/>
              <a:cs typeface="Times New Roman" pitchFamily="18" charset="0"/>
            </a:rPr>
            <a:t>Технологии направленные на формирование социальных компетенций, в том числе принятие толерант</a:t>
          </a:r>
          <a:r>
            <a:rPr lang="ru-RU" sz="1400" i="1" kern="1200" dirty="0" smtClean="0">
              <a:latin typeface="Times New Roman" pitchFamily="18" charset="0"/>
              <a:cs typeface="Times New Roman" pitchFamily="18" charset="0"/>
            </a:rPr>
            <a:t>ности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4215749" y="1556754"/>
        <a:ext cx="4525963" cy="1412453"/>
      </dsp:txXfrm>
    </dsp:sp>
    <dsp:sp modelId="{F4F739E0-D916-4B8C-986A-5A12D2A9CD81}">
      <dsp:nvSpPr>
        <dsp:cNvPr id="0" name=""/>
        <dsp:cNvSpPr/>
      </dsp:nvSpPr>
      <dsp:spPr>
        <a:xfrm rot="16200000">
          <a:off x="6721328" y="1793700"/>
          <a:ext cx="2077688" cy="938561"/>
        </a:xfrm>
        <a:prstGeom prst="flowChartManualOperati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236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Инклюзивный лагерь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Неделя инклюзии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Инклюзивная перемена</a:t>
          </a:r>
          <a:endParaRPr lang="ru-RU" sz="1000" kern="1200" dirty="0">
            <a:solidFill>
              <a:schemeClr val="tx1"/>
            </a:solidFill>
          </a:endParaRPr>
        </a:p>
      </dsp:txBody>
      <dsp:txXfrm rot="16200000">
        <a:off x="6721328" y="1793700"/>
        <a:ext cx="2077688" cy="938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BF81A4D-48C3-4CA2-ADAA-1D94F61913E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F02739-A5AC-4AB6-B3D3-CF5C43089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0467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218B39-DA08-42A3-B380-CFE30780CB9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724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F02739-A5AC-4AB6-B3D3-CF5C43089A0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040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F02739-A5AC-4AB6-B3D3-CF5C43089A0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905D5C-957F-49D4-90D7-015AB3D9DED3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F02739-A5AC-4AB6-B3D3-CF5C43089A0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68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F932A1-D8A3-4273-B306-01282DA012B5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FA359B-4324-4263-A708-072A00ED54AE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84351-804F-4FB3-8F20-639C3621AB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50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1AEFCE-2714-465E-8F61-9E9781C1217A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06777-0191-49D1-95B0-F4173093AD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678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A279BF-8C64-4221-A22F-3A42D2D3E461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18459B-432F-4E55-B96D-7C8BF28E63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8595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8B5D-6141-4E4F-BBFE-E4E5EB00293B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21B29-559A-4649-9FDD-8A0A5DD9C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2C7620-1FED-4307-B5B6-5FE76EA1F07A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C54363-91AF-4597-BAE2-DE1BFA718D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635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37E59-7478-488D-B69B-FEDF087FD2C4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E68FC-D7AE-474E-93F7-015993D84D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6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D5C9FC-F218-493C-9237-6C2CC402E502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BCA02-C2AB-4C0C-9FB5-9562C52F8D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229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FD55A7-5DB8-41EC-8753-DAE0FB802400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A5A89-0DDF-45FC-B2FE-5AAB539829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837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A9C2D3-F339-41CE-B931-D5286390DFF2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EF47E-C1E4-4414-9E8D-80F316541A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80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099A17-5A13-4A0C-834D-957FB893965D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76CA9-E183-4F7C-865F-37D948972E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94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725C32-21C8-42BE-B588-F1468343384A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8EB3D-EDFB-498E-BF84-885AFF770D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56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10136F-FD69-40C9-B735-BC476549D4DA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BAEDC-682A-4388-B040-2E59B0974D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543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0947F2-A771-492D-BA07-5A501E738E68}" type="datetimeFigureOut">
              <a:rPr lang="ru-RU" smtClean="0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0F2498-3B3B-4D64-BF52-D59861F91D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675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661248"/>
            <a:ext cx="6264696" cy="1012776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МКУ «Управление образования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Ужурского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265" y="692696"/>
            <a:ext cx="3753671" cy="4464496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муниципальной модели развития инклюзивного образования               (ММРИО)</a:t>
            </a:r>
            <a:endParaRPr lang="ru-RU" sz="40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0982" y="1340768"/>
            <a:ext cx="5548323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01352"/>
            <a:ext cx="483488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ЦЕЛЕВОЙ КОМПОНЕНТ</a:t>
            </a:r>
            <a:b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ММРИО</a:t>
            </a:r>
            <a:endParaRPr lang="ru-RU" sz="2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" y="2420888"/>
            <a:ext cx="8363272" cy="3528094"/>
          </a:xfrm>
        </p:spPr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Обеспечение доступного и качественного образования детей с ОВЗ, в том числе детей- инвалидов, с учётом их особых образовательных потребностей в процессе реализации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муниципальной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модели развития инклюзивного образования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Ужурском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683568" y="314569"/>
            <a:ext cx="3168352" cy="850106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60375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95536" y="1570722"/>
            <a:ext cx="856907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dirty="0" smtClean="0"/>
              <a:t>Обеспечить </a:t>
            </a:r>
            <a:r>
              <a:rPr lang="ru-RU" sz="2000" dirty="0"/>
              <a:t>создание </a:t>
            </a:r>
            <a:r>
              <a:rPr lang="ru-RU" sz="2000" dirty="0" smtClean="0"/>
              <a:t>доступной среды ( специальные условия)</a:t>
            </a:r>
          </a:p>
          <a:p>
            <a:pPr marL="342900" indent="-342900" algn="just">
              <a:buAutoNum type="arabicPeriod"/>
            </a:pPr>
            <a:endParaRPr lang="ru-RU" sz="1200" dirty="0" smtClean="0"/>
          </a:p>
          <a:p>
            <a:pPr algn="just">
              <a:buFontTx/>
              <a:buAutoNum type="arabicPeriod"/>
            </a:pPr>
            <a:r>
              <a:rPr lang="ru-RU" sz="2000" dirty="0"/>
              <a:t> Организовать эффективное межведомственное взаимодействие</a:t>
            </a:r>
          </a:p>
          <a:p>
            <a:pPr algn="just">
              <a:buAutoNum type="arabicPeriod"/>
            </a:pPr>
            <a:endParaRPr lang="ru-RU" sz="1200" dirty="0" smtClean="0"/>
          </a:p>
          <a:p>
            <a:pPr algn="just">
              <a:buAutoNum type="arabicPeriod"/>
            </a:pPr>
            <a:r>
              <a:rPr lang="ru-RU" sz="2000" dirty="0" smtClean="0"/>
              <a:t> Способствовать развитию системы </a:t>
            </a:r>
            <a:r>
              <a:rPr lang="ru-RU" sz="2000" dirty="0"/>
              <a:t>ранней </a:t>
            </a:r>
            <a:r>
              <a:rPr lang="ru-RU" sz="2000" dirty="0" smtClean="0"/>
              <a:t>помощи в условиях семейного </a:t>
            </a:r>
            <a:r>
              <a:rPr lang="ru-RU" sz="2000" dirty="0"/>
              <a:t>воспитания, </a:t>
            </a:r>
            <a:r>
              <a:rPr lang="ru-RU" sz="2000" dirty="0" smtClean="0"/>
              <a:t>образовательных организаций и организациях здравоохранения и социальной политики.</a:t>
            </a:r>
          </a:p>
          <a:p>
            <a:pPr marL="342900" indent="-342900" algn="just">
              <a:buAutoNum type="arabicPeriod"/>
            </a:pPr>
            <a:endParaRPr lang="ru-RU" sz="1200" dirty="0"/>
          </a:p>
          <a:p>
            <a:pPr algn="just"/>
            <a:r>
              <a:rPr lang="ru-RU" sz="2000" dirty="0" smtClean="0"/>
              <a:t>4. Обеспечить </a:t>
            </a:r>
            <a:r>
              <a:rPr lang="ru-RU" sz="2000" dirty="0"/>
              <a:t>вариативность предоставления образовательных услуг детям с ОВЗ, детям-инвалидам</a:t>
            </a:r>
            <a:r>
              <a:rPr lang="ru-RU" sz="2000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2000" dirty="0"/>
              <a:t>5</a:t>
            </a:r>
            <a:r>
              <a:rPr lang="ru-RU" sz="2000" dirty="0" smtClean="0"/>
              <a:t>. Обеспечить </a:t>
            </a:r>
            <a:r>
              <a:rPr lang="ru-RU" sz="2000" dirty="0"/>
              <a:t>комплексное </a:t>
            </a:r>
            <a:r>
              <a:rPr lang="ru-RU" sz="2000" dirty="0" smtClean="0"/>
              <a:t>психолого – педагогическое,  методическое  и консультативное сопровождение </a:t>
            </a:r>
            <a:r>
              <a:rPr lang="ru-RU" sz="2000" dirty="0"/>
              <a:t>детей с ОВЗ, детей-инвалидов, их </a:t>
            </a:r>
            <a:r>
              <a:rPr lang="ru-RU" sz="2000" dirty="0" smtClean="0"/>
              <a:t>родителей, педагогических работников и руководителей ОО.</a:t>
            </a:r>
            <a:endParaRPr lang="ru-RU" sz="2000" dirty="0"/>
          </a:p>
          <a:p>
            <a:pPr algn="just"/>
            <a:r>
              <a:rPr lang="ru-RU" sz="2000" dirty="0" smtClean="0"/>
              <a:t> </a:t>
            </a:r>
            <a:endParaRPr lang="ru-RU" sz="2000" dirty="0"/>
          </a:p>
          <a:p>
            <a:pPr algn="just"/>
            <a:r>
              <a:rPr lang="ru-RU" sz="2000" dirty="0"/>
              <a:t>6</a:t>
            </a:r>
            <a:r>
              <a:rPr lang="ru-RU" sz="2000" dirty="0" smtClean="0"/>
              <a:t>. Организовать взаимодействие с </a:t>
            </a:r>
            <a:r>
              <a:rPr lang="ru-RU" sz="2000" dirty="0"/>
              <a:t>КГБПОУ «</a:t>
            </a:r>
            <a:r>
              <a:rPr lang="ru-RU" sz="2000" dirty="0" err="1"/>
              <a:t>Ужурский</a:t>
            </a:r>
            <a:r>
              <a:rPr lang="ru-RU" sz="2000" dirty="0"/>
              <a:t> многопрофильный техникум» и  КГБОУ «</a:t>
            </a:r>
            <a:r>
              <a:rPr lang="ru-RU" sz="2000" dirty="0" err="1"/>
              <a:t>Ужурская</a:t>
            </a:r>
            <a:r>
              <a:rPr lang="ru-RU" sz="2000" dirty="0"/>
              <a:t> школа –интернат» для развития </a:t>
            </a:r>
            <a:r>
              <a:rPr lang="ru-RU" sz="2000" dirty="0" smtClean="0"/>
              <a:t>системы ранней </a:t>
            </a:r>
            <a:r>
              <a:rPr lang="ru-RU" sz="2000" dirty="0"/>
              <a:t>профориентации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1     ОБЕСПЕЧИТЬ </a:t>
            </a:r>
            <a:r>
              <a:rPr lang="ru-RU" sz="2500" b="1" i="1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</a:t>
            </a:r>
            <a: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ДОСТУПНОЙ СРЕДЫ</a:t>
            </a:r>
            <a:b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5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ru-RU" sz="2500" b="1" i="1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(СПЕЦИАЛЬНЫХ УСЛОВИЙ)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40525" y="3410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06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Задача 2     ОРГАНИЗОВАТЬ  ЭФФЕКТИВНОЕ                   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МЕЖВЕДОМСТВЕННОЕ 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ВЗАИМОДЕЙСТВИЕ</a:t>
            </a:r>
            <a:endParaRPr lang="ru-RU" sz="2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525" y="3410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652120" y="1988840"/>
            <a:ext cx="3024336" cy="48136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80000"/>
              </a:lnSpc>
            </a:pPr>
            <a:r>
              <a:rPr lang="ru-RU" sz="1200" dirty="0" smtClean="0">
                <a:cs typeface="Times New Roman" pitchFamily="18" charset="0"/>
              </a:rPr>
              <a:t>        </a:t>
            </a:r>
            <a:r>
              <a:rPr lang="ru-RU" sz="1400" i="1" dirty="0" smtClean="0">
                <a:solidFill>
                  <a:srgbClr val="0000CC"/>
                </a:solidFill>
                <a:cs typeface="Times New Roman" pitchFamily="18" charset="0"/>
              </a:rPr>
              <a:t>Направления взаимодействия</a:t>
            </a:r>
          </a:p>
          <a:p>
            <a:pPr marL="0" indent="0">
              <a:lnSpc>
                <a:spcPct val="80000"/>
              </a:lnSpc>
            </a:pPr>
            <a:endParaRPr lang="ru-RU" sz="1200" i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Обучение, воспитание, развитие, сопровождение, диагностика, просвещение, консультирование.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Создание условий для инклюзивного образования, обучение, контроль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Организация оздоровления, сопровождение, реабилитация и </a:t>
            </a:r>
            <a:r>
              <a:rPr lang="ru-RU" sz="1150" dirty="0" err="1" smtClean="0">
                <a:cs typeface="Times New Roman" pitchFamily="18" charset="0"/>
              </a:rPr>
              <a:t>абилитация</a:t>
            </a:r>
            <a:r>
              <a:rPr lang="ru-RU" sz="1150" dirty="0" smtClean="0">
                <a:cs typeface="Times New Roman" pitchFamily="18" charset="0"/>
              </a:rPr>
              <a:t>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Обследование, лечение, контроль за состоянием здоровья.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Создание условий для компенсации недостатков развития.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Развитие творческих способностей, участие в проектах,</a:t>
            </a:r>
            <a:r>
              <a:rPr lang="ru-RU" sz="1150" dirty="0" smtClean="0"/>
              <a:t> </a:t>
            </a:r>
            <a:r>
              <a:rPr lang="ru-RU" sz="1150" dirty="0" smtClean="0">
                <a:cs typeface="Times New Roman" pitchFamily="18" charset="0"/>
              </a:rPr>
              <a:t>культурно- </a:t>
            </a:r>
            <a:r>
              <a:rPr lang="ru-RU" sz="1150" dirty="0" err="1" smtClean="0">
                <a:cs typeface="Times New Roman" pitchFamily="18" charset="0"/>
              </a:rPr>
              <a:t>досуговых</a:t>
            </a:r>
            <a:r>
              <a:rPr lang="ru-RU" sz="1150" dirty="0" smtClean="0">
                <a:cs typeface="Times New Roman" pitchFamily="18" charset="0"/>
              </a:rPr>
              <a:t> мероприятиях.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Информационно-просветительское 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</a:t>
            </a:r>
            <a:r>
              <a:rPr lang="ru-RU" sz="1150" dirty="0" smtClean="0">
                <a:solidFill>
                  <a:srgbClr val="000000"/>
                </a:solidFill>
                <a:cs typeface="Times New Roman" pitchFamily="18" charset="0"/>
              </a:rPr>
              <a:t>Создание условий для компенсации недостатков развития, развитие творческих способностей.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Организация спортивно-оздоровительной, творческо-развивающейся, </a:t>
            </a:r>
            <a:r>
              <a:rPr lang="ru-RU" sz="1150" dirty="0" err="1" smtClean="0">
                <a:cs typeface="Times New Roman" pitchFamily="18" charset="0"/>
              </a:rPr>
              <a:t>проектно-деятельностной</a:t>
            </a:r>
            <a:r>
              <a:rPr lang="ru-RU" sz="1150" dirty="0" smtClean="0">
                <a:cs typeface="Times New Roman" pitchFamily="18" charset="0"/>
              </a:rPr>
              <a:t> среды, инклюзивный лагерь.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Социализация, адаптация, консультирование.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Оказание методической, консультационной помощи, ресурсная площадка.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r>
              <a:rPr lang="ru-RU" sz="1150" dirty="0" smtClean="0">
                <a:cs typeface="Times New Roman" pitchFamily="18" charset="0"/>
              </a:rPr>
              <a:t> </a:t>
            </a:r>
            <a:r>
              <a:rPr lang="ru-RU" sz="1150" dirty="0" err="1" smtClean="0">
                <a:cs typeface="Times New Roman" pitchFamily="18" charset="0"/>
              </a:rPr>
              <a:t>Предпрофессиональная</a:t>
            </a:r>
            <a:r>
              <a:rPr lang="ru-RU" sz="1150" dirty="0" smtClean="0">
                <a:cs typeface="Times New Roman" pitchFamily="18" charset="0"/>
              </a:rPr>
              <a:t> ориентации и адаптация. осуществление преемственности, профессиональные пробы</a:t>
            </a:r>
          </a:p>
          <a:p>
            <a:pPr marL="0" indent="0">
              <a:lnSpc>
                <a:spcPct val="80000"/>
              </a:lnSpc>
              <a:buFont typeface="Arial" charset="0"/>
              <a:buAutoNum type="arabicPeriod"/>
            </a:pPr>
            <a:endParaRPr lang="ru-RU" sz="1200" dirty="0" smtClean="0"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200" dirty="0" smtClean="0"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9068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6408712" cy="360040"/>
          </a:xfrm>
        </p:spPr>
        <p:txBody>
          <a:bodyPr>
            <a:noAutofit/>
          </a:bodyPr>
          <a:lstStyle/>
          <a:p>
            <a:pPr algn="l"/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ЗАДАЧА  3    СОЗДАТЬ УСЛОВИЯ ДЛЯ РАЗВИТИЯ СИСТЕМЫ</a:t>
            </a:r>
            <a:b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                      РАННЕЙ ПОМОЩИ В УСЛОВИЯХ СЕМЕЙНОГО ВОСПИТАНИЯ, ОБРАЗОВАТЕЛЬНЫХ  ОРГАНИЗАЦИЙ И  ОРГАНИЗАЦИЯХ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ЗДРАВООХРАНЕНИЯ И СОЦИАЛЬНОЙ ПОЛИТИКИ                                   </a:t>
            </a:r>
            <a: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1600" b="1" i="1" dirty="0" smtClean="0">
              <a:solidFill>
                <a:srgbClr val="0000C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89901215"/>
              </p:ext>
            </p:extLst>
          </p:nvPr>
        </p:nvGraphicFramePr>
        <p:xfrm>
          <a:off x="474663" y="1772816"/>
          <a:ext cx="848995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099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ЗАДАЧА 4       ОБЕСПЕЧИТЬ                                                                    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ВАРИАТИВНОСТЬ ПРЕДОСТАВЛЕНИЯ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ОБРАЗОВАТЕЛЬНЫХ УСЛУГ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ДЕТЯМ С ОВЗ, ДЕТЯМ-ИНВАЛИДАМ </a:t>
            </a:r>
            <a:endParaRPr lang="ru-RU" sz="2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6851104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339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6" name="Rectangle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44016"/>
          </a:xfrm>
        </p:spPr>
        <p:txBody>
          <a:bodyPr>
            <a:noAutofit/>
          </a:bodyPr>
          <a:lstStyle/>
          <a:p>
            <a:pPr algn="l"/>
            <a: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>ЗАДАЧА 5  ОБЕСПЕЧИТЬ КОМПЛЕКСНОЕ ПСИХОЛОГО-ПЕДАГОГИЧЕСКОЕ,МЕТОДИЧЕСКОЕ И КОНСУЛЬТАТИВНОЕ </a:t>
            </a:r>
            <a:b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</a:br>
            <a: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>СОПРОВОЖДЕНИЕ ДЕТЕЙ С ОВЗ,ДЕТЕЙ- ИНВАЛИДОВ, РОДИТЕЛЕЙ,</a:t>
            </a:r>
            <a:b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</a:br>
            <a:r>
              <a:rPr lang="ru-RU" sz="1600" b="1" i="1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> ПЕДАГОГИЧЕСКИХ РАБОТНИКОВ И РУКОВОДИТЕЛЕЙ ОО                 </a:t>
            </a: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  <a:t/>
            </a:r>
            <a:b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Arial" charset="0"/>
              </a:rPr>
            </a:br>
            <a:endParaRPr lang="ru-RU" sz="1600" b="1" i="1" dirty="0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3" name="_s71713"/>
          <p:cNvSpPr>
            <a:spLocks noChangeShapeType="1"/>
          </p:cNvSpPr>
          <p:nvPr/>
        </p:nvSpPr>
        <p:spPr bwMode="auto">
          <a:xfrm flipH="1" flipV="1">
            <a:off x="2843870" y="2394820"/>
            <a:ext cx="576002" cy="53012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4" name="_s71712"/>
          <p:cNvSpPr>
            <a:spLocks noChangeArrowheads="1"/>
          </p:cNvSpPr>
          <p:nvPr/>
        </p:nvSpPr>
        <p:spPr bwMode="auto">
          <a:xfrm>
            <a:off x="1255565" y="1381768"/>
            <a:ext cx="1974911" cy="11651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Семинары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по вопросам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инклюзивного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образования</a:t>
            </a:r>
          </a:p>
        </p:txBody>
      </p:sp>
      <p:sp>
        <p:nvSpPr>
          <p:cNvPr id="5" name="_s71711"/>
          <p:cNvSpPr>
            <a:spLocks noChangeShapeType="1"/>
          </p:cNvSpPr>
          <p:nvPr/>
        </p:nvSpPr>
        <p:spPr bwMode="auto">
          <a:xfrm flipH="1" flipV="1">
            <a:off x="2131871" y="3314742"/>
            <a:ext cx="898858" cy="142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6" name="_s71710"/>
          <p:cNvSpPr>
            <a:spLocks noChangeArrowheads="1"/>
          </p:cNvSpPr>
          <p:nvPr/>
        </p:nvSpPr>
        <p:spPr bwMode="auto">
          <a:xfrm>
            <a:off x="179512" y="2628603"/>
            <a:ext cx="2160240" cy="11651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Ресурсная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площадка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(КГБ ОУ «</a:t>
            </a:r>
            <a:r>
              <a:rPr lang="ru-RU" sz="1400" dirty="0" err="1" smtClean="0">
                <a:solidFill>
                  <a:prstClr val="black"/>
                </a:solidFill>
                <a:cs typeface="Arial" pitchFamily="34" charset="0"/>
              </a:rPr>
              <a:t>Ужурская</a:t>
            </a:r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школа-интернат»</a:t>
            </a:r>
          </a:p>
        </p:txBody>
      </p:sp>
      <p:sp>
        <p:nvSpPr>
          <p:cNvPr id="7" name="_s71709"/>
          <p:cNvSpPr>
            <a:spLocks noChangeShapeType="1"/>
          </p:cNvSpPr>
          <p:nvPr/>
        </p:nvSpPr>
        <p:spPr bwMode="auto">
          <a:xfrm flipH="1">
            <a:off x="2411759" y="3933056"/>
            <a:ext cx="931245" cy="36004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8" name="_s71708"/>
          <p:cNvSpPr>
            <a:spLocks noChangeArrowheads="1"/>
          </p:cNvSpPr>
          <p:nvPr/>
        </p:nvSpPr>
        <p:spPr bwMode="auto">
          <a:xfrm>
            <a:off x="579005" y="3974273"/>
            <a:ext cx="1976771" cy="11651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Методист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инклюзивного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образования</a:t>
            </a:r>
          </a:p>
        </p:txBody>
      </p:sp>
      <p:sp>
        <p:nvSpPr>
          <p:cNvPr id="9" name="_s71707"/>
          <p:cNvSpPr>
            <a:spLocks noChangeShapeType="1"/>
          </p:cNvSpPr>
          <p:nvPr/>
        </p:nvSpPr>
        <p:spPr bwMode="auto">
          <a:xfrm flipH="1">
            <a:off x="3635896" y="4221088"/>
            <a:ext cx="360040" cy="7920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10" name="_s71706"/>
          <p:cNvSpPr>
            <a:spLocks noChangeArrowheads="1"/>
          </p:cNvSpPr>
          <p:nvPr/>
        </p:nvSpPr>
        <p:spPr bwMode="auto">
          <a:xfrm>
            <a:off x="2051328" y="4854280"/>
            <a:ext cx="2052232" cy="11651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Структурное </a:t>
            </a:r>
          </a:p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подразделение </a:t>
            </a:r>
          </a:p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«</a:t>
            </a:r>
            <a:r>
              <a:rPr lang="ru-RU" sz="1300" dirty="0" err="1" smtClean="0">
                <a:cs typeface="Times New Roman" panose="02020603050405020304" pitchFamily="18" charset="0"/>
              </a:rPr>
              <a:t>Ужурская</a:t>
            </a:r>
            <a:endParaRPr lang="ru-RU" sz="1300" dirty="0" smtClean="0">
              <a:cs typeface="Times New Roman" panose="02020603050405020304" pitchFamily="18" charset="0"/>
            </a:endParaRPr>
          </a:p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 территориальная</a:t>
            </a:r>
          </a:p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 (районная) </a:t>
            </a:r>
          </a:p>
          <a:p>
            <a:pPr algn="ctr"/>
            <a:r>
              <a:rPr lang="ru-RU" sz="1300" dirty="0" smtClean="0">
                <a:cs typeface="Times New Roman" panose="02020603050405020304" pitchFamily="18" charset="0"/>
              </a:rPr>
              <a:t>ПМПК</a:t>
            </a:r>
            <a:endParaRPr lang="ru-RU" sz="1300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_s71705"/>
          <p:cNvSpPr>
            <a:spLocks noChangeShapeType="1"/>
          </p:cNvSpPr>
          <p:nvPr/>
        </p:nvSpPr>
        <p:spPr bwMode="auto">
          <a:xfrm>
            <a:off x="5004048" y="4293097"/>
            <a:ext cx="317320" cy="59729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12" name="_s71704"/>
          <p:cNvSpPr>
            <a:spLocks noChangeArrowheads="1"/>
          </p:cNvSpPr>
          <p:nvPr/>
        </p:nvSpPr>
        <p:spPr bwMode="auto">
          <a:xfrm>
            <a:off x="4138999" y="4856180"/>
            <a:ext cx="2593480" cy="11651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«Лучший педагог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инклюзивного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образования»</a:t>
            </a:r>
          </a:p>
        </p:txBody>
      </p:sp>
      <p:sp>
        <p:nvSpPr>
          <p:cNvPr id="13" name="_s71715"/>
          <p:cNvSpPr>
            <a:spLocks noChangeShapeType="1"/>
          </p:cNvSpPr>
          <p:nvPr/>
        </p:nvSpPr>
        <p:spPr bwMode="auto">
          <a:xfrm>
            <a:off x="5652120" y="4005064"/>
            <a:ext cx="1080120" cy="43204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14" name="_s71714"/>
          <p:cNvSpPr>
            <a:spLocks noChangeArrowheads="1"/>
          </p:cNvSpPr>
          <p:nvPr/>
        </p:nvSpPr>
        <p:spPr bwMode="auto">
          <a:xfrm>
            <a:off x="6442525" y="4242266"/>
            <a:ext cx="1974911" cy="11118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Организация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ПК</a:t>
            </a:r>
          </a:p>
        </p:txBody>
      </p:sp>
      <p:sp>
        <p:nvSpPr>
          <p:cNvPr id="15" name="_s71702"/>
          <p:cNvSpPr>
            <a:spLocks noChangeShapeType="1"/>
          </p:cNvSpPr>
          <p:nvPr/>
        </p:nvSpPr>
        <p:spPr bwMode="auto">
          <a:xfrm flipV="1">
            <a:off x="5466345" y="3312842"/>
            <a:ext cx="1395002" cy="144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16" name="_s71701"/>
          <p:cNvSpPr>
            <a:spLocks noChangeArrowheads="1"/>
          </p:cNvSpPr>
          <p:nvPr/>
        </p:nvSpPr>
        <p:spPr bwMode="auto">
          <a:xfrm>
            <a:off x="6516624" y="2632404"/>
            <a:ext cx="2303526" cy="116510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«Лучший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воспитатель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инклюзивного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образования»</a:t>
            </a:r>
          </a:p>
        </p:txBody>
      </p:sp>
      <p:sp>
        <p:nvSpPr>
          <p:cNvPr id="17" name="_s71700"/>
          <p:cNvSpPr>
            <a:spLocks noChangeShapeType="1"/>
          </p:cNvSpPr>
          <p:nvPr/>
        </p:nvSpPr>
        <p:spPr bwMode="auto">
          <a:xfrm flipV="1">
            <a:off x="5580112" y="2348879"/>
            <a:ext cx="576064" cy="5040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18" name="_s71699"/>
          <p:cNvSpPr>
            <a:spLocks noChangeArrowheads="1"/>
          </p:cNvSpPr>
          <p:nvPr/>
        </p:nvSpPr>
        <p:spPr bwMode="auto">
          <a:xfrm>
            <a:off x="5688644" y="1127079"/>
            <a:ext cx="2232648" cy="143782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Опорные ,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ресурсные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площадки по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нозологиям,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консультативные пункты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на базе ОО,ДОУ </a:t>
            </a:r>
          </a:p>
        </p:txBody>
      </p:sp>
      <p:sp>
        <p:nvSpPr>
          <p:cNvPr id="19" name="_s71698"/>
          <p:cNvSpPr>
            <a:spLocks noChangeShapeType="1"/>
          </p:cNvSpPr>
          <p:nvPr/>
        </p:nvSpPr>
        <p:spPr bwMode="auto">
          <a:xfrm flipH="1" flipV="1">
            <a:off x="4496608" y="2143933"/>
            <a:ext cx="3383" cy="49297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1400">
              <a:solidFill>
                <a:prstClr val="black"/>
              </a:solidFill>
            </a:endParaRPr>
          </a:p>
        </p:txBody>
      </p:sp>
      <p:sp>
        <p:nvSpPr>
          <p:cNvPr id="20" name="_s71697"/>
          <p:cNvSpPr>
            <a:spLocks noChangeArrowheads="1"/>
          </p:cNvSpPr>
          <p:nvPr/>
        </p:nvSpPr>
        <p:spPr bwMode="auto">
          <a:xfrm>
            <a:off x="3510765" y="980728"/>
            <a:ext cx="1974911" cy="116510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РМО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 учителей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инклюзивного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cs typeface="Arial" pitchFamily="34" charset="0"/>
              </a:rPr>
              <a:t>образования</a:t>
            </a:r>
          </a:p>
        </p:txBody>
      </p:sp>
      <p:sp>
        <p:nvSpPr>
          <p:cNvPr id="27" name="Овал 26"/>
          <p:cNvSpPr/>
          <p:nvPr/>
        </p:nvSpPr>
        <p:spPr>
          <a:xfrm>
            <a:off x="3059832" y="2636912"/>
            <a:ext cx="295232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деятельности,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организации сопровождени</a:t>
            </a:r>
            <a:r>
              <a:rPr lang="ru-RU" dirty="0" smtClean="0"/>
              <a:t>я</a:t>
            </a:r>
            <a:endParaRPr lang="ru-RU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1"/>
            <a:ext cx="1512292" cy="1008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998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</a:pP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ЗАДАЧА 6      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ОРГАНИЗОВАТЬ ВЗАИМОДЕЙСТВИЕ С </a:t>
            </a:r>
            <a:r>
              <a:rPr lang="ru-RU" sz="1800" b="1" i="1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КГБПОУ 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/>
            </a:r>
            <a:b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</a:b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                     «</a:t>
            </a:r>
            <a:r>
              <a:rPr lang="ru-RU" sz="1800" b="1" i="1" dirty="0" err="1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Ужурский</a:t>
            </a:r>
            <a:r>
              <a:rPr lang="ru-RU" sz="1800" b="1" i="1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многопрофильный техникум» и 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</a:t>
            </a:r>
            <a:b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</a:b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                      </a:t>
            </a:r>
            <a:r>
              <a:rPr lang="ru-RU" sz="1800" b="1" i="1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КГБОУ «</a:t>
            </a:r>
            <a:r>
              <a:rPr lang="ru-RU" sz="1800" b="1" i="1" dirty="0" err="1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Ужурская</a:t>
            </a:r>
            <a:r>
              <a:rPr lang="ru-RU" sz="1800" b="1" i="1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школа –интернат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»</a:t>
            </a:r>
            <a:b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</a:br>
            <a:r>
              <a:rPr lang="ru-RU" sz="1800" b="1" i="1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>               ДЛЯ РАЗВИТИЯ СИСТЕМЫ РАННЕЙ ПРОФОРИЕНТАЦИИ </a:t>
            </a:r>
            <a:r>
              <a:rPr lang="ru-RU" sz="1800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  <a:t/>
            </a:r>
            <a:br>
              <a:rPr lang="ru-RU" sz="1800" dirty="0">
                <a:solidFill>
                  <a:srgbClr val="0000CC"/>
                </a:solidFill>
                <a:latin typeface="Times New Roman" pitchFamily="18" charset="0"/>
                <a:ea typeface="+mn-ea"/>
                <a:cs typeface="Arial" charset="0"/>
              </a:rPr>
            </a:br>
            <a:endParaRPr lang="ru-RU" sz="1800" dirty="0">
              <a:solidFill>
                <a:srgbClr val="0000CC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4253879"/>
              </p:ext>
            </p:extLst>
          </p:nvPr>
        </p:nvGraphicFramePr>
        <p:xfrm>
          <a:off x="323528" y="1557065"/>
          <a:ext cx="82296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07055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5940152" y="1917104"/>
            <a:ext cx="3178179" cy="489627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1.МКУ «Управление образования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Ужурского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Ужурская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территориальная (районная) ПМПК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УСЗН Администрации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 .КГБУЗ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РБ»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МБОУ ДО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ЦДО»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МАУК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РДК»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МБУК «ЦБС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района»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 МБОУ ДОД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детская школа-искусств»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9.  МКУ «Управление культуры, спорта и молодежной политики»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10.   КГБУ СО «Центр семьи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11. КГБОУ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школа-интернат»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12.   КГБПОУ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многопрофильный техникум</a:t>
            </a:r>
          </a:p>
          <a:p>
            <a:pPr marL="0" indent="0">
              <a:lnSpc>
                <a:spcPct val="80000"/>
              </a:lnSpc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09" name="Picture 2" descr="C:\Users\KRASNOVA\Desktop\для модели.png"/>
          <p:cNvPicPr>
            <a:picLocks noChangeAspect="1" noChangeArrowheads="1"/>
          </p:cNvPicPr>
          <p:nvPr/>
        </p:nvPicPr>
        <p:blipFill rotWithShape="1">
          <a:blip r:embed="rId2" cstate="print"/>
          <a:srcRect l="9179" r="8157"/>
          <a:stretch/>
        </p:blipFill>
        <p:spPr bwMode="auto">
          <a:xfrm>
            <a:off x="395536" y="1141238"/>
            <a:ext cx="4898107" cy="571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Объект 2"/>
          <p:cNvSpPr txBox="1">
            <a:spLocks/>
          </p:cNvSpPr>
          <p:nvPr/>
        </p:nvSpPr>
        <p:spPr bwMode="auto">
          <a:xfrm>
            <a:off x="2403101" y="1340768"/>
            <a:ext cx="1027764" cy="45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1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2" name="Объект 2"/>
          <p:cNvSpPr txBox="1">
            <a:spLocks/>
          </p:cNvSpPr>
          <p:nvPr/>
        </p:nvSpPr>
        <p:spPr bwMode="auto">
          <a:xfrm>
            <a:off x="3552171" y="1688177"/>
            <a:ext cx="697173" cy="45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2 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3" name="Объект 2"/>
          <p:cNvSpPr txBox="1">
            <a:spLocks/>
          </p:cNvSpPr>
          <p:nvPr/>
        </p:nvSpPr>
        <p:spPr bwMode="auto">
          <a:xfrm>
            <a:off x="4277338" y="2348880"/>
            <a:ext cx="786486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3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4" name="Объект 2"/>
          <p:cNvSpPr txBox="1">
            <a:spLocks/>
          </p:cNvSpPr>
          <p:nvPr/>
        </p:nvSpPr>
        <p:spPr bwMode="auto">
          <a:xfrm>
            <a:off x="4580497" y="3379955"/>
            <a:ext cx="785154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4</a:t>
            </a:r>
          </a:p>
        </p:txBody>
      </p:sp>
      <p:sp>
        <p:nvSpPr>
          <p:cNvPr id="43015" name="Объект 2"/>
          <p:cNvSpPr txBox="1">
            <a:spLocks/>
          </p:cNvSpPr>
          <p:nvPr/>
        </p:nvSpPr>
        <p:spPr bwMode="auto">
          <a:xfrm>
            <a:off x="4277338" y="4313350"/>
            <a:ext cx="786486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5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6" name="Объект 2"/>
          <p:cNvSpPr txBox="1">
            <a:spLocks/>
          </p:cNvSpPr>
          <p:nvPr/>
        </p:nvSpPr>
        <p:spPr bwMode="auto">
          <a:xfrm>
            <a:off x="3490852" y="5013176"/>
            <a:ext cx="786486" cy="7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6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7" name="Объект 2"/>
          <p:cNvSpPr txBox="1">
            <a:spLocks/>
          </p:cNvSpPr>
          <p:nvPr/>
        </p:nvSpPr>
        <p:spPr bwMode="auto">
          <a:xfrm>
            <a:off x="2524406" y="5305082"/>
            <a:ext cx="785154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7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8" name="Объект 2"/>
          <p:cNvSpPr txBox="1">
            <a:spLocks/>
          </p:cNvSpPr>
          <p:nvPr/>
        </p:nvSpPr>
        <p:spPr bwMode="auto">
          <a:xfrm>
            <a:off x="1527690" y="5013176"/>
            <a:ext cx="785154" cy="7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8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19" name="Объект 2"/>
          <p:cNvSpPr txBox="1">
            <a:spLocks/>
          </p:cNvSpPr>
          <p:nvPr/>
        </p:nvSpPr>
        <p:spPr bwMode="auto">
          <a:xfrm>
            <a:off x="770142" y="4313350"/>
            <a:ext cx="786486" cy="87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9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20" name="Объект 2"/>
          <p:cNvSpPr txBox="1">
            <a:spLocks/>
          </p:cNvSpPr>
          <p:nvPr/>
        </p:nvSpPr>
        <p:spPr bwMode="auto">
          <a:xfrm>
            <a:off x="467545" y="3379955"/>
            <a:ext cx="786486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10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21" name="Объект 2"/>
          <p:cNvSpPr txBox="1">
            <a:spLocks/>
          </p:cNvSpPr>
          <p:nvPr/>
        </p:nvSpPr>
        <p:spPr bwMode="auto">
          <a:xfrm>
            <a:off x="770142" y="2348880"/>
            <a:ext cx="786486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11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43022" name="Объект 2"/>
          <p:cNvSpPr txBox="1">
            <a:spLocks/>
          </p:cNvSpPr>
          <p:nvPr/>
        </p:nvSpPr>
        <p:spPr bwMode="auto">
          <a:xfrm>
            <a:off x="1437989" y="1649236"/>
            <a:ext cx="785153" cy="69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cs typeface="Times New Roman" pitchFamily="18" charset="0"/>
              </a:rPr>
              <a:t>12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1586" y="44624"/>
            <a:ext cx="6471515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 совет по инклюзивному образованию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5776" y="908642"/>
            <a:ext cx="364500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координатор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stCxn id="3" idx="2"/>
            <a:endCxn id="18" idx="0"/>
          </p:cNvCxnSpPr>
          <p:nvPr/>
        </p:nvCxnSpPr>
        <p:spPr>
          <a:xfrm>
            <a:off x="4277344" y="444734"/>
            <a:ext cx="100933" cy="4639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28" idx="3"/>
          </p:cNvCxnSpPr>
          <p:nvPr/>
        </p:nvCxnSpPr>
        <p:spPr>
          <a:xfrm flipV="1">
            <a:off x="1920267" y="1069286"/>
            <a:ext cx="203461" cy="2462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7" idx="1"/>
            <a:endCxn id="18" idx="3"/>
          </p:cNvCxnSpPr>
          <p:nvPr/>
        </p:nvCxnSpPr>
        <p:spPr>
          <a:xfrm flipH="1" flipV="1">
            <a:off x="6200778" y="1108697"/>
            <a:ext cx="407899" cy="166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08677" y="709819"/>
            <a:ext cx="2427819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Координаторы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инклюзивному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образованию ДОУ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538" y="653787"/>
            <a:ext cx="188619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Координаторы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инклюзивному образованию ОО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2096130" y="982957"/>
            <a:ext cx="444404" cy="2325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 idx="4294967295"/>
          </p:nvPr>
        </p:nvSpPr>
        <p:spPr>
          <a:xfrm>
            <a:off x="4365" y="44624"/>
            <a:ext cx="687705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СОДЕРЖАТЕЛЬНО-ТЕХНОЛОГИЧЕСКИЙ 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КОМПОНЕНТ ММРИО </a:t>
            </a:r>
            <a:endParaRPr lang="ru-RU" sz="2400" b="1" dirty="0" smtClean="0">
              <a:latin typeface="Times New Roman" pitchFamily="18" charset="0"/>
            </a:endParaRPr>
          </a:p>
        </p:txBody>
      </p:sp>
      <p:sp>
        <p:nvSpPr>
          <p:cNvPr id="41986" name="AutoShape 4"/>
          <p:cNvSpPr>
            <a:spLocks noChangeArrowheads="1"/>
          </p:cNvSpPr>
          <p:nvPr/>
        </p:nvSpPr>
        <p:spPr bwMode="auto">
          <a:xfrm>
            <a:off x="107504" y="3423587"/>
            <a:ext cx="2520950" cy="3245773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Программы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внеурочной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деятельности </a:t>
            </a:r>
          </a:p>
          <a:p>
            <a:pPr algn="ctr">
              <a:defRPr/>
            </a:pPr>
            <a:endParaRPr lang="ru-RU" dirty="0"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Программы  </a:t>
            </a:r>
            <a:endParaRPr lang="ru-RU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err="1" smtClean="0">
                <a:cs typeface="Times New Roman" pitchFamily="18" charset="0"/>
              </a:rPr>
              <a:t>коррекционно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-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развивающих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занятий </a:t>
            </a:r>
            <a:r>
              <a:rPr lang="ru-RU" dirty="0" smtClean="0">
                <a:cs typeface="Times New Roman" pitchFamily="18" charset="0"/>
              </a:rPr>
              <a:t>,курсов</a:t>
            </a:r>
          </a:p>
          <a:p>
            <a:pPr algn="ctr">
              <a:defRPr/>
            </a:pPr>
            <a:endParaRPr lang="ru-RU" dirty="0"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>
                <a:cs typeface="Times New Roman" pitchFamily="18" charset="0"/>
              </a:rPr>
              <a:t>Программы</a:t>
            </a:r>
            <a:endParaRPr lang="ru-RU" dirty="0"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дополнительного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образования </a:t>
            </a:r>
          </a:p>
        </p:txBody>
      </p:sp>
      <p:sp>
        <p:nvSpPr>
          <p:cNvPr id="41987" name="AutoShape 6"/>
          <p:cNvSpPr>
            <a:spLocks noChangeArrowheads="1"/>
          </p:cNvSpPr>
          <p:nvPr/>
        </p:nvSpPr>
        <p:spPr bwMode="auto">
          <a:xfrm>
            <a:off x="2977469" y="3573016"/>
            <a:ext cx="3098987" cy="2952328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dirty="0">
              <a:latin typeface="Arial" charset="0"/>
            </a:endParaRP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нормативно-правовое;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кадровое;</a:t>
            </a:r>
          </a:p>
          <a:p>
            <a:pPr marL="285750" indent="-285750" algn="ctr">
              <a:buFontTx/>
              <a:buChar char="-"/>
              <a:defRPr/>
            </a:pPr>
            <a:r>
              <a:rPr lang="ru-RU" dirty="0" smtClean="0">
                <a:cs typeface="Times New Roman" pitchFamily="18" charset="0"/>
              </a:rPr>
              <a:t>материально-техническое</a:t>
            </a:r>
            <a:r>
              <a:rPr lang="ru-RU" dirty="0">
                <a:cs typeface="Times New Roman" pitchFamily="18" charset="0"/>
              </a:rPr>
              <a:t>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учебно-методическое;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доступная среда;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-психологическая безопасность;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социализация и адаптация;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- преемственность между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уровнями </a:t>
            </a:r>
            <a:r>
              <a:rPr lang="ru-RU" dirty="0">
                <a:cs typeface="Times New Roman" pitchFamily="18" charset="0"/>
              </a:rPr>
              <a:t>образования.</a:t>
            </a:r>
          </a:p>
          <a:p>
            <a:pPr algn="ctr"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41988" name="AutoShape 7"/>
          <p:cNvSpPr>
            <a:spLocks noChangeArrowheads="1"/>
          </p:cNvSpPr>
          <p:nvPr/>
        </p:nvSpPr>
        <p:spPr bwMode="auto">
          <a:xfrm>
            <a:off x="6372201" y="3645024"/>
            <a:ext cx="2664296" cy="2232248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1450" indent="-171450">
              <a:defRPr/>
            </a:pPr>
            <a:endParaRPr lang="ru-RU" dirty="0">
              <a:cs typeface="Times New Roman" pitchFamily="18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dirty="0" smtClean="0">
                <a:cs typeface="Times New Roman" pitchFamily="18" charset="0"/>
              </a:rPr>
              <a:t>методы </a:t>
            </a:r>
            <a:r>
              <a:rPr lang="ru-RU" dirty="0">
                <a:cs typeface="Times New Roman" pitchFamily="18" charset="0"/>
              </a:rPr>
              <a:t>обучения </a:t>
            </a:r>
            <a:endParaRPr lang="ru-RU" dirty="0" smtClean="0">
              <a:cs typeface="Times New Roman" pitchFamily="18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ru-RU" dirty="0" smtClean="0">
                <a:cs typeface="Times New Roman" pitchFamily="18" charset="0"/>
              </a:rPr>
              <a:t>средства обучения</a:t>
            </a:r>
          </a:p>
          <a:p>
            <a:pPr marL="171450" indent="-171450">
              <a:buFontTx/>
              <a:buChar char="-"/>
              <a:defRPr/>
            </a:pPr>
            <a:r>
              <a:rPr lang="ru-RU" dirty="0" smtClean="0">
                <a:cs typeface="Times New Roman" pitchFamily="18" charset="0"/>
              </a:rPr>
              <a:t> приемы обучения</a:t>
            </a:r>
          </a:p>
          <a:p>
            <a:pPr marL="171450" indent="-171450">
              <a:buFontTx/>
              <a:buChar char="-"/>
              <a:defRPr/>
            </a:pPr>
            <a:r>
              <a:rPr lang="ru-RU" dirty="0" smtClean="0">
                <a:cs typeface="Times New Roman" pitchFamily="18" charset="0"/>
              </a:rPr>
              <a:t> технологии </a:t>
            </a:r>
            <a:r>
              <a:rPr lang="ru-RU" dirty="0">
                <a:cs typeface="Times New Roman" pitchFamily="18" charset="0"/>
              </a:rPr>
              <a:t>обучения </a:t>
            </a:r>
          </a:p>
          <a:p>
            <a:pPr marL="171450" indent="-171450">
              <a:defRPr/>
            </a:pPr>
            <a:r>
              <a:rPr lang="ru-RU" dirty="0" smtClean="0">
                <a:cs typeface="Times New Roman" pitchFamily="18" charset="0"/>
              </a:rPr>
              <a:t>-   принципы </a:t>
            </a:r>
            <a:r>
              <a:rPr lang="ru-RU" dirty="0">
                <a:cs typeface="Times New Roman" pitchFamily="18" charset="0"/>
              </a:rPr>
              <a:t>обучения 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238143" y="1337594"/>
            <a:ext cx="1971183" cy="136815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АООП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АОП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СИПР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АДОП</a:t>
            </a:r>
          </a:p>
          <a:p>
            <a:pPr algn="ctr">
              <a:defRPr/>
            </a:pPr>
            <a:endParaRPr lang="ru-RU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3063832" y="1268760"/>
            <a:ext cx="2732130" cy="15058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Обеспечение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сопровождения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индивидуального 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образовательного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 маршрута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6372200" y="1628800"/>
            <a:ext cx="1584176" cy="136815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Урок,</a:t>
            </a:r>
          </a:p>
          <a:p>
            <a:pPr algn="ctr">
              <a:defRPr/>
            </a:pPr>
            <a:r>
              <a:rPr lang="ru-RU" dirty="0">
                <a:cs typeface="Times New Roman" pitchFamily="18" charset="0"/>
              </a:rPr>
              <a:t>занятие</a:t>
            </a:r>
          </a:p>
          <a:p>
            <a:pPr algn="ctr">
              <a:defRPr/>
            </a:pPr>
            <a:endParaRPr lang="ru-RU" dirty="0">
              <a:latin typeface="Arial" charset="0"/>
            </a:endParaRPr>
          </a:p>
        </p:txBody>
      </p:sp>
      <p:cxnSp>
        <p:nvCxnSpPr>
          <p:cNvPr id="44040" name="AutoShape 10"/>
          <p:cNvCxnSpPr>
            <a:cxnSpLocks noChangeShapeType="1"/>
            <a:stCxn id="41992" idx="2"/>
            <a:endCxn id="41991" idx="6"/>
          </p:cNvCxnSpPr>
          <p:nvPr/>
        </p:nvCxnSpPr>
        <p:spPr bwMode="auto">
          <a:xfrm flipH="1">
            <a:off x="2209326" y="2021670"/>
            <a:ext cx="854506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1" name="AutoShape 11"/>
          <p:cNvCxnSpPr>
            <a:cxnSpLocks noChangeShapeType="1"/>
            <a:stCxn id="41993" idx="2"/>
            <a:endCxn id="41992" idx="6"/>
          </p:cNvCxnSpPr>
          <p:nvPr/>
        </p:nvCxnSpPr>
        <p:spPr bwMode="auto">
          <a:xfrm flipH="1" flipV="1">
            <a:off x="5795962" y="2021670"/>
            <a:ext cx="576238" cy="2912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4042" name="AutoShape 12"/>
          <p:cNvCxnSpPr>
            <a:cxnSpLocks noChangeShapeType="1"/>
          </p:cNvCxnSpPr>
          <p:nvPr/>
        </p:nvCxnSpPr>
        <p:spPr bwMode="auto">
          <a:xfrm>
            <a:off x="7236296" y="3068960"/>
            <a:ext cx="72008" cy="5760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43" name="AutoShape 13"/>
          <p:cNvCxnSpPr>
            <a:cxnSpLocks noChangeShapeType="1"/>
            <a:stCxn id="41991" idx="4"/>
            <a:endCxn id="41986" idx="0"/>
          </p:cNvCxnSpPr>
          <p:nvPr/>
        </p:nvCxnSpPr>
        <p:spPr bwMode="auto">
          <a:xfrm>
            <a:off x="1223735" y="2705746"/>
            <a:ext cx="144244" cy="71784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4044" name="AutoShape 14"/>
          <p:cNvCxnSpPr>
            <a:cxnSpLocks noChangeShapeType="1"/>
            <a:stCxn id="41992" idx="4"/>
            <a:endCxn id="41987" idx="0"/>
          </p:cNvCxnSpPr>
          <p:nvPr/>
        </p:nvCxnSpPr>
        <p:spPr bwMode="auto">
          <a:xfrm>
            <a:off x="4429897" y="2774580"/>
            <a:ext cx="97066" cy="79843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045" name="AutoShape 16"/>
          <p:cNvSpPr>
            <a:spLocks noChangeArrowheads="1"/>
          </p:cNvSpPr>
          <p:nvPr/>
        </p:nvSpPr>
        <p:spPr bwMode="auto">
          <a:xfrm>
            <a:off x="2483768" y="4015705"/>
            <a:ext cx="584114" cy="493415"/>
          </a:xfrm>
          <a:prstGeom prst="leftRightArrow">
            <a:avLst>
              <a:gd name="adj1" fmla="val 50000"/>
              <a:gd name="adj2" fmla="val 23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44046" name="AutoShape 17"/>
          <p:cNvSpPr>
            <a:spLocks noChangeArrowheads="1"/>
          </p:cNvSpPr>
          <p:nvPr/>
        </p:nvSpPr>
        <p:spPr bwMode="auto">
          <a:xfrm>
            <a:off x="6006525" y="3573016"/>
            <a:ext cx="437683" cy="438591"/>
          </a:xfrm>
          <a:prstGeom prst="leftRightArrow">
            <a:avLst>
              <a:gd name="adj1" fmla="val 50000"/>
              <a:gd name="adj2" fmla="val 333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РАЗРАБОТЧИКИ,  ИСПОЛНИТЕЛИ, 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УЧАСТНИКИ   ММРИО</a:t>
            </a:r>
            <a:endParaRPr lang="ru-RU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0543381"/>
              </p:ext>
            </p:extLst>
          </p:nvPr>
        </p:nvGraphicFramePr>
        <p:xfrm>
          <a:off x="144015" y="1916832"/>
          <a:ext cx="8604449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15888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СОДЕРЖАТЕЛЬНО-ТЕХНОЛОГИЧЕСКИЙ     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КОМПОНЕНТ ММРИО </a:t>
            </a:r>
            <a:endParaRPr lang="ru-RU" sz="2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23528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УПРАВЛЕНИЕ РАЗВИТИЕМ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</a:rPr>
              <a:t> ИНКЛЮЗИВНОГО ОБРАЗОВАНИЯ                                              </a:t>
            </a:r>
            <a:endParaRPr lang="ru-RU" sz="2400" b="1" i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34772639"/>
              </p:ext>
            </p:extLst>
          </p:nvPr>
        </p:nvGraphicFramePr>
        <p:xfrm>
          <a:off x="35496" y="1888232"/>
          <a:ext cx="9001000" cy="47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РЕФЛЕКСИВНО – ОЦЕНОЧНЫЙ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aphicFrame>
        <p:nvGraphicFramePr>
          <p:cNvPr id="4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62681471"/>
              </p:ext>
            </p:extLst>
          </p:nvPr>
        </p:nvGraphicFramePr>
        <p:xfrm>
          <a:off x="323528" y="1268760"/>
          <a:ext cx="7452841" cy="5399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2796952" y="260648"/>
            <a:ext cx="3733399" cy="661699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itchFamily="18" charset="0"/>
              </a:rPr>
              <a:t>ПЛАН МЕРОПРИЯТИЙ </a:t>
            </a:r>
            <a:r>
              <a:rPr lang="ru-RU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ДОРОЖНАЯ КАРТА»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pSp>
        <p:nvGrpSpPr>
          <p:cNvPr id="8" name="Group 86"/>
          <p:cNvGrpSpPr>
            <a:grpSpLocks/>
          </p:cNvGrpSpPr>
          <p:nvPr/>
        </p:nvGrpSpPr>
        <p:grpSpPr bwMode="auto">
          <a:xfrm>
            <a:off x="7596336" y="4149080"/>
            <a:ext cx="1518707" cy="2290763"/>
            <a:chOff x="5808789" y="2272281"/>
            <a:chExt cx="1993536" cy="2858355"/>
          </a:xfrm>
        </p:grpSpPr>
        <p:sp>
          <p:nvSpPr>
            <p:cNvPr id="10" name="Rectangle 88"/>
            <p:cNvSpPr/>
            <p:nvPr/>
          </p:nvSpPr>
          <p:spPr>
            <a:xfrm>
              <a:off x="6720296" y="4189470"/>
              <a:ext cx="189123" cy="94116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kern="0">
                <a:solidFill>
                  <a:prstClr val="white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 89"/>
            <p:cNvGrpSpPr>
              <a:grpSpLocks/>
            </p:cNvGrpSpPr>
            <p:nvPr/>
          </p:nvGrpSpPr>
          <p:grpSpPr bwMode="auto">
            <a:xfrm>
              <a:off x="5808789" y="2272281"/>
              <a:ext cx="1993536" cy="1989229"/>
              <a:chOff x="8140701" y="1890712"/>
              <a:chExt cx="1511300" cy="1508035"/>
            </a:xfrm>
          </p:grpSpPr>
          <p:sp>
            <p:nvSpPr>
              <p:cNvPr id="12" name="Freeform 25"/>
              <p:cNvSpPr>
                <a:spLocks/>
              </p:cNvSpPr>
              <p:nvPr/>
            </p:nvSpPr>
            <p:spPr bwMode="auto">
              <a:xfrm>
                <a:off x="8140701" y="1890712"/>
                <a:ext cx="1511300" cy="1508035"/>
              </a:xfrm>
              <a:custGeom>
                <a:avLst/>
                <a:gdLst>
                  <a:gd name="T0" fmla="*/ 385 w 402"/>
                  <a:gd name="T1" fmla="*/ 171 h 401"/>
                  <a:gd name="T2" fmla="*/ 385 w 402"/>
                  <a:gd name="T3" fmla="*/ 231 h 401"/>
                  <a:gd name="T4" fmla="*/ 231 w 402"/>
                  <a:gd name="T5" fmla="*/ 385 h 401"/>
                  <a:gd name="T6" fmla="*/ 171 w 402"/>
                  <a:gd name="T7" fmla="*/ 385 h 401"/>
                  <a:gd name="T8" fmla="*/ 17 w 402"/>
                  <a:gd name="T9" fmla="*/ 231 h 401"/>
                  <a:gd name="T10" fmla="*/ 17 w 402"/>
                  <a:gd name="T11" fmla="*/ 171 h 401"/>
                  <a:gd name="T12" fmla="*/ 171 w 402"/>
                  <a:gd name="T13" fmla="*/ 17 h 401"/>
                  <a:gd name="T14" fmla="*/ 231 w 402"/>
                  <a:gd name="T15" fmla="*/ 17 h 401"/>
                  <a:gd name="T16" fmla="*/ 385 w 402"/>
                  <a:gd name="T17" fmla="*/ 17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2" h="401">
                    <a:moveTo>
                      <a:pt x="385" y="171"/>
                    </a:moveTo>
                    <a:cubicBezTo>
                      <a:pt x="402" y="187"/>
                      <a:pt x="402" y="214"/>
                      <a:pt x="385" y="231"/>
                    </a:cubicBezTo>
                    <a:cubicBezTo>
                      <a:pt x="231" y="385"/>
                      <a:pt x="231" y="385"/>
                      <a:pt x="231" y="385"/>
                    </a:cubicBezTo>
                    <a:cubicBezTo>
                      <a:pt x="214" y="401"/>
                      <a:pt x="187" y="401"/>
                      <a:pt x="171" y="385"/>
                    </a:cubicBezTo>
                    <a:cubicBezTo>
                      <a:pt x="17" y="231"/>
                      <a:pt x="17" y="231"/>
                      <a:pt x="17" y="231"/>
                    </a:cubicBezTo>
                    <a:cubicBezTo>
                      <a:pt x="0" y="214"/>
                      <a:pt x="0" y="187"/>
                      <a:pt x="17" y="171"/>
                    </a:cubicBezTo>
                    <a:cubicBezTo>
                      <a:pt x="171" y="17"/>
                      <a:pt x="171" y="17"/>
                      <a:pt x="171" y="17"/>
                    </a:cubicBezTo>
                    <a:cubicBezTo>
                      <a:pt x="187" y="0"/>
                      <a:pt x="214" y="0"/>
                      <a:pt x="231" y="17"/>
                    </a:cubicBezTo>
                    <a:lnTo>
                      <a:pt x="385" y="171"/>
                    </a:lnTo>
                    <a:close/>
                  </a:path>
                </a:pathLst>
              </a:custGeom>
              <a:solidFill>
                <a:srgbClr val="F1C96C">
                  <a:lumMod val="75000"/>
                </a:srgb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kern="0">
                  <a:solidFill>
                    <a:prstClr val="black"/>
                  </a:solidFill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26"/>
              <p:cNvSpPr>
                <a:spLocks noEditPoints="1"/>
              </p:cNvSpPr>
              <p:nvPr/>
            </p:nvSpPr>
            <p:spPr bwMode="auto">
              <a:xfrm>
                <a:off x="8271539" y="2033411"/>
                <a:ext cx="1224551" cy="1227922"/>
              </a:xfrm>
              <a:custGeom>
                <a:avLst/>
                <a:gdLst>
                  <a:gd name="T0" fmla="*/ 323 w 326"/>
                  <a:gd name="T1" fmla="*/ 157 h 326"/>
                  <a:gd name="T2" fmla="*/ 169 w 326"/>
                  <a:gd name="T3" fmla="*/ 2 h 326"/>
                  <a:gd name="T4" fmla="*/ 163 w 326"/>
                  <a:gd name="T5" fmla="*/ 0 h 326"/>
                  <a:gd name="T6" fmla="*/ 157 w 326"/>
                  <a:gd name="T7" fmla="*/ 2 h 326"/>
                  <a:gd name="T8" fmla="*/ 3 w 326"/>
                  <a:gd name="T9" fmla="*/ 157 h 326"/>
                  <a:gd name="T10" fmla="*/ 0 w 326"/>
                  <a:gd name="T11" fmla="*/ 163 h 326"/>
                  <a:gd name="T12" fmla="*/ 3 w 326"/>
                  <a:gd name="T13" fmla="*/ 169 h 326"/>
                  <a:gd name="T14" fmla="*/ 157 w 326"/>
                  <a:gd name="T15" fmla="*/ 323 h 326"/>
                  <a:gd name="T16" fmla="*/ 163 w 326"/>
                  <a:gd name="T17" fmla="*/ 326 h 326"/>
                  <a:gd name="T18" fmla="*/ 169 w 326"/>
                  <a:gd name="T19" fmla="*/ 323 h 326"/>
                  <a:gd name="T20" fmla="*/ 323 w 326"/>
                  <a:gd name="T21" fmla="*/ 169 h 326"/>
                  <a:gd name="T22" fmla="*/ 326 w 326"/>
                  <a:gd name="T23" fmla="*/ 163 h 326"/>
                  <a:gd name="T24" fmla="*/ 323 w 326"/>
                  <a:gd name="T25" fmla="*/ 157 h 326"/>
                  <a:gd name="T26" fmla="*/ 306 w 326"/>
                  <a:gd name="T27" fmla="*/ 168 h 326"/>
                  <a:gd name="T28" fmla="*/ 168 w 326"/>
                  <a:gd name="T29" fmla="*/ 306 h 326"/>
                  <a:gd name="T30" fmla="*/ 163 w 326"/>
                  <a:gd name="T31" fmla="*/ 308 h 326"/>
                  <a:gd name="T32" fmla="*/ 157 w 326"/>
                  <a:gd name="T33" fmla="*/ 306 h 326"/>
                  <a:gd name="T34" fmla="*/ 20 w 326"/>
                  <a:gd name="T35" fmla="*/ 168 h 326"/>
                  <a:gd name="T36" fmla="*/ 17 w 326"/>
                  <a:gd name="T37" fmla="*/ 163 h 326"/>
                  <a:gd name="T38" fmla="*/ 20 w 326"/>
                  <a:gd name="T39" fmla="*/ 157 h 326"/>
                  <a:gd name="T40" fmla="*/ 157 w 326"/>
                  <a:gd name="T41" fmla="*/ 19 h 326"/>
                  <a:gd name="T42" fmla="*/ 163 w 326"/>
                  <a:gd name="T43" fmla="*/ 17 h 326"/>
                  <a:gd name="T44" fmla="*/ 168 w 326"/>
                  <a:gd name="T45" fmla="*/ 19 h 326"/>
                  <a:gd name="T46" fmla="*/ 306 w 326"/>
                  <a:gd name="T47" fmla="*/ 157 h 326"/>
                  <a:gd name="T48" fmla="*/ 309 w 326"/>
                  <a:gd name="T49" fmla="*/ 163 h 326"/>
                  <a:gd name="T50" fmla="*/ 306 w 326"/>
                  <a:gd name="T51" fmla="*/ 16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6" h="326">
                    <a:moveTo>
                      <a:pt x="323" y="157"/>
                    </a:moveTo>
                    <a:cubicBezTo>
                      <a:pt x="169" y="2"/>
                      <a:pt x="169" y="2"/>
                      <a:pt x="169" y="2"/>
                    </a:cubicBezTo>
                    <a:cubicBezTo>
                      <a:pt x="167" y="0"/>
                      <a:pt x="164" y="0"/>
                      <a:pt x="163" y="0"/>
                    </a:cubicBezTo>
                    <a:cubicBezTo>
                      <a:pt x="162" y="0"/>
                      <a:pt x="159" y="0"/>
                      <a:pt x="157" y="2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1" y="158"/>
                      <a:pt x="0" y="160"/>
                      <a:pt x="0" y="163"/>
                    </a:cubicBezTo>
                    <a:cubicBezTo>
                      <a:pt x="0" y="165"/>
                      <a:pt x="1" y="167"/>
                      <a:pt x="3" y="169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59" y="325"/>
                      <a:pt x="162" y="326"/>
                      <a:pt x="163" y="326"/>
                    </a:cubicBezTo>
                    <a:cubicBezTo>
                      <a:pt x="164" y="326"/>
                      <a:pt x="167" y="325"/>
                      <a:pt x="169" y="323"/>
                    </a:cubicBezTo>
                    <a:cubicBezTo>
                      <a:pt x="323" y="169"/>
                      <a:pt x="323" y="169"/>
                      <a:pt x="323" y="169"/>
                    </a:cubicBezTo>
                    <a:cubicBezTo>
                      <a:pt x="325" y="167"/>
                      <a:pt x="326" y="164"/>
                      <a:pt x="326" y="163"/>
                    </a:cubicBezTo>
                    <a:cubicBezTo>
                      <a:pt x="326" y="161"/>
                      <a:pt x="325" y="159"/>
                      <a:pt x="323" y="157"/>
                    </a:cubicBezTo>
                    <a:close/>
                    <a:moveTo>
                      <a:pt x="306" y="168"/>
                    </a:moveTo>
                    <a:cubicBezTo>
                      <a:pt x="168" y="306"/>
                      <a:pt x="168" y="306"/>
                      <a:pt x="168" y="306"/>
                    </a:cubicBezTo>
                    <a:cubicBezTo>
                      <a:pt x="167" y="308"/>
                      <a:pt x="164" y="308"/>
                      <a:pt x="163" y="308"/>
                    </a:cubicBezTo>
                    <a:cubicBezTo>
                      <a:pt x="162" y="308"/>
                      <a:pt x="159" y="308"/>
                      <a:pt x="157" y="306"/>
                    </a:cubicBezTo>
                    <a:cubicBezTo>
                      <a:pt x="20" y="168"/>
                      <a:pt x="20" y="168"/>
                      <a:pt x="20" y="168"/>
                    </a:cubicBezTo>
                    <a:cubicBezTo>
                      <a:pt x="18" y="167"/>
                      <a:pt x="17" y="165"/>
                      <a:pt x="17" y="163"/>
                    </a:cubicBezTo>
                    <a:cubicBezTo>
                      <a:pt x="17" y="161"/>
                      <a:pt x="18" y="159"/>
                      <a:pt x="20" y="157"/>
                    </a:cubicBezTo>
                    <a:cubicBezTo>
                      <a:pt x="157" y="19"/>
                      <a:pt x="157" y="19"/>
                      <a:pt x="157" y="19"/>
                    </a:cubicBezTo>
                    <a:cubicBezTo>
                      <a:pt x="159" y="17"/>
                      <a:pt x="162" y="17"/>
                      <a:pt x="163" y="17"/>
                    </a:cubicBezTo>
                    <a:cubicBezTo>
                      <a:pt x="164" y="17"/>
                      <a:pt x="167" y="17"/>
                      <a:pt x="168" y="19"/>
                    </a:cubicBezTo>
                    <a:cubicBezTo>
                      <a:pt x="306" y="157"/>
                      <a:pt x="306" y="157"/>
                      <a:pt x="306" y="157"/>
                    </a:cubicBezTo>
                    <a:cubicBezTo>
                      <a:pt x="308" y="159"/>
                      <a:pt x="309" y="161"/>
                      <a:pt x="309" y="163"/>
                    </a:cubicBezTo>
                    <a:cubicBezTo>
                      <a:pt x="309" y="164"/>
                      <a:pt x="308" y="166"/>
                      <a:pt x="306" y="16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kern="0">
                  <a:solidFill>
                    <a:prstClr val="black"/>
                  </a:solidFill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" name="Group 11"/>
          <p:cNvGrpSpPr/>
          <p:nvPr/>
        </p:nvGrpSpPr>
        <p:grpSpPr>
          <a:xfrm>
            <a:off x="587852" y="1594967"/>
            <a:ext cx="7747167" cy="5112568"/>
            <a:chOff x="-28575" y="1898650"/>
            <a:chExt cx="9956800" cy="44291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3052763" y="2152650"/>
              <a:ext cx="3460750" cy="3467100"/>
            </a:xfrm>
            <a:custGeom>
              <a:avLst/>
              <a:gdLst>
                <a:gd name="T0" fmla="*/ 522 w 1204"/>
                <a:gd name="T1" fmla="*/ 1077 h 1205"/>
                <a:gd name="T2" fmla="*/ 463 w 1204"/>
                <a:gd name="T3" fmla="*/ 602 h 1205"/>
                <a:gd name="T4" fmla="*/ 692 w 1204"/>
                <a:gd name="T5" fmla="*/ 106 h 1205"/>
                <a:gd name="T6" fmla="*/ 268 w 1204"/>
                <a:gd name="T7" fmla="*/ 0 h 1205"/>
                <a:gd name="T8" fmla="*/ 237 w 1204"/>
                <a:gd name="T9" fmla="*/ 28 h 1205"/>
                <a:gd name="T10" fmla="*/ 616 w 1204"/>
                <a:gd name="T11" fmla="*/ 123 h 1205"/>
                <a:gd name="T12" fmla="*/ 718 w 1204"/>
                <a:gd name="T13" fmla="*/ 427 h 1205"/>
                <a:gd name="T14" fmla="*/ 26 w 1204"/>
                <a:gd name="T15" fmla="*/ 845 h 1205"/>
                <a:gd name="T16" fmla="*/ 475 w 1204"/>
                <a:gd name="T17" fmla="*/ 1205 h 1205"/>
                <a:gd name="T18" fmla="*/ 662 w 1204"/>
                <a:gd name="T19" fmla="*/ 1119 h 1205"/>
                <a:gd name="T20" fmla="*/ 522 w 1204"/>
                <a:gd name="T21" fmla="*/ 1077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4" h="1205">
                  <a:moveTo>
                    <a:pt x="522" y="1077"/>
                  </a:moveTo>
                  <a:cubicBezTo>
                    <a:pt x="0" y="897"/>
                    <a:pt x="260" y="682"/>
                    <a:pt x="463" y="602"/>
                  </a:cubicBezTo>
                  <a:cubicBezTo>
                    <a:pt x="666" y="522"/>
                    <a:pt x="1204" y="330"/>
                    <a:pt x="692" y="106"/>
                  </a:cubicBezTo>
                  <a:cubicBezTo>
                    <a:pt x="692" y="106"/>
                    <a:pt x="513" y="40"/>
                    <a:pt x="268" y="0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415" y="59"/>
                    <a:pt x="519" y="90"/>
                    <a:pt x="616" y="123"/>
                  </a:cubicBezTo>
                  <a:cubicBezTo>
                    <a:pt x="774" y="177"/>
                    <a:pt x="930" y="311"/>
                    <a:pt x="718" y="427"/>
                  </a:cubicBezTo>
                  <a:cubicBezTo>
                    <a:pt x="506" y="543"/>
                    <a:pt x="44" y="661"/>
                    <a:pt x="26" y="845"/>
                  </a:cubicBezTo>
                  <a:cubicBezTo>
                    <a:pt x="13" y="972"/>
                    <a:pt x="185" y="1108"/>
                    <a:pt x="475" y="1205"/>
                  </a:cubicBezTo>
                  <a:cubicBezTo>
                    <a:pt x="662" y="1119"/>
                    <a:pt x="662" y="1119"/>
                    <a:pt x="662" y="1119"/>
                  </a:cubicBezTo>
                  <a:cubicBezTo>
                    <a:pt x="613" y="1106"/>
                    <a:pt x="566" y="1092"/>
                    <a:pt x="522" y="10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21898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solidFill>
                  <a:prstClr val="black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-28575" y="1898650"/>
              <a:ext cx="1481138" cy="87313"/>
            </a:xfrm>
            <a:custGeom>
              <a:avLst/>
              <a:gdLst>
                <a:gd name="T0" fmla="*/ 0 w 515"/>
                <a:gd name="T1" fmla="*/ 2 h 30"/>
                <a:gd name="T2" fmla="*/ 0 w 515"/>
                <a:gd name="T3" fmla="*/ 23 h 30"/>
                <a:gd name="T4" fmla="*/ 504 w 515"/>
                <a:gd name="T5" fmla="*/ 30 h 30"/>
                <a:gd name="T6" fmla="*/ 515 w 515"/>
                <a:gd name="T7" fmla="*/ 18 h 30"/>
                <a:gd name="T8" fmla="*/ 0 w 51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30">
                  <a:moveTo>
                    <a:pt x="0" y="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00" y="14"/>
                    <a:pt x="504" y="30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323" y="7"/>
                    <a:pt x="138" y="0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21898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solidFill>
                  <a:prstClr val="black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581150" y="1958975"/>
              <a:ext cx="2084388" cy="247650"/>
            </a:xfrm>
            <a:custGeom>
              <a:avLst/>
              <a:gdLst>
                <a:gd name="T0" fmla="*/ 595 w 725"/>
                <a:gd name="T1" fmla="*/ 43 h 86"/>
                <a:gd name="T2" fmla="*/ 13 w 725"/>
                <a:gd name="T3" fmla="*/ 0 h 86"/>
                <a:gd name="T4" fmla="*/ 0 w 725"/>
                <a:gd name="T5" fmla="*/ 12 h 86"/>
                <a:gd name="T6" fmla="*/ 298 w 725"/>
                <a:gd name="T7" fmla="*/ 36 h 86"/>
                <a:gd name="T8" fmla="*/ 695 w 725"/>
                <a:gd name="T9" fmla="*/ 86 h 86"/>
                <a:gd name="T10" fmla="*/ 725 w 725"/>
                <a:gd name="T11" fmla="*/ 58 h 86"/>
                <a:gd name="T12" fmla="*/ 595 w 725"/>
                <a:gd name="T13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86">
                  <a:moveTo>
                    <a:pt x="595" y="43"/>
                  </a:moveTo>
                  <a:cubicBezTo>
                    <a:pt x="430" y="28"/>
                    <a:pt x="220" y="1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2" y="18"/>
                    <a:pt x="192" y="25"/>
                    <a:pt x="298" y="36"/>
                  </a:cubicBezTo>
                  <a:cubicBezTo>
                    <a:pt x="461" y="53"/>
                    <a:pt x="590" y="69"/>
                    <a:pt x="695" y="86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683" y="52"/>
                    <a:pt x="639" y="47"/>
                    <a:pt x="59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21898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solidFill>
                  <a:prstClr val="black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4826000" y="5472113"/>
              <a:ext cx="5102225" cy="855663"/>
            </a:xfrm>
            <a:custGeom>
              <a:avLst/>
              <a:gdLst>
                <a:gd name="T0" fmla="*/ 1775 w 1775"/>
                <a:gd name="T1" fmla="*/ 213 h 297"/>
                <a:gd name="T2" fmla="*/ 1443 w 1775"/>
                <a:gd name="T3" fmla="*/ 57 h 297"/>
                <a:gd name="T4" fmla="*/ 1397 w 1775"/>
                <a:gd name="T5" fmla="*/ 95 h 297"/>
                <a:gd name="T6" fmla="*/ 205 w 1775"/>
                <a:gd name="T7" fmla="*/ 0 h 297"/>
                <a:gd name="T8" fmla="*/ 0 w 1775"/>
                <a:gd name="T9" fmla="*/ 93 h 297"/>
                <a:gd name="T10" fmla="*/ 309 w 1775"/>
                <a:gd name="T11" fmla="*/ 153 h 297"/>
                <a:gd name="T12" fmla="*/ 1225 w 1775"/>
                <a:gd name="T13" fmla="*/ 235 h 297"/>
                <a:gd name="T14" fmla="*/ 1153 w 1775"/>
                <a:gd name="T15" fmla="*/ 297 h 297"/>
                <a:gd name="T16" fmla="*/ 1775 w 1775"/>
                <a:gd name="T17" fmla="*/ 21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5" h="297">
                  <a:moveTo>
                    <a:pt x="1775" y="213"/>
                  </a:moveTo>
                  <a:cubicBezTo>
                    <a:pt x="1443" y="57"/>
                    <a:pt x="1443" y="57"/>
                    <a:pt x="1443" y="57"/>
                  </a:cubicBezTo>
                  <a:cubicBezTo>
                    <a:pt x="1397" y="95"/>
                    <a:pt x="1397" y="95"/>
                    <a:pt x="1397" y="95"/>
                  </a:cubicBezTo>
                  <a:cubicBezTo>
                    <a:pt x="1397" y="95"/>
                    <a:pt x="730" y="100"/>
                    <a:pt x="20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95" y="117"/>
                    <a:pt x="198" y="138"/>
                    <a:pt x="309" y="153"/>
                  </a:cubicBezTo>
                  <a:cubicBezTo>
                    <a:pt x="859" y="229"/>
                    <a:pt x="1225" y="235"/>
                    <a:pt x="1225" y="235"/>
                  </a:cubicBezTo>
                  <a:cubicBezTo>
                    <a:pt x="1153" y="297"/>
                    <a:pt x="1153" y="297"/>
                    <a:pt x="1153" y="297"/>
                  </a:cubicBezTo>
                  <a:lnTo>
                    <a:pt x="1775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21898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solidFill>
                  <a:prstClr val="black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93"/>
          <p:cNvGrpSpPr>
            <a:grpSpLocks/>
          </p:cNvGrpSpPr>
          <p:nvPr/>
        </p:nvGrpSpPr>
        <p:grpSpPr bwMode="auto">
          <a:xfrm>
            <a:off x="60821" y="89942"/>
            <a:ext cx="766763" cy="1466850"/>
            <a:chOff x="5808789" y="2272281"/>
            <a:chExt cx="1993536" cy="2858355"/>
          </a:xfrm>
        </p:grpSpPr>
        <p:sp>
          <p:nvSpPr>
            <p:cNvPr id="22" name="Rectangle 95"/>
            <p:cNvSpPr/>
            <p:nvPr/>
          </p:nvSpPr>
          <p:spPr>
            <a:xfrm>
              <a:off x="6720946" y="4190225"/>
              <a:ext cx="189860" cy="940411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lumMod val="75000"/>
                    <a:lumOff val="25000"/>
                    <a:shade val="30000"/>
                    <a:satMod val="115000"/>
                  </a:sysClr>
                </a:gs>
                <a:gs pos="50000">
                  <a:sysClr val="window" lastClr="FFFFFF"/>
                </a:gs>
                <a:gs pos="100000">
                  <a:sysClr val="windowText" lastClr="000000">
                    <a:lumMod val="75000"/>
                    <a:lumOff val="25000"/>
                    <a:shade val="100000"/>
                    <a:satMod val="115000"/>
                  </a:sys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kern="0">
                <a:solidFill>
                  <a:prstClr val="white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3" name="Group 96"/>
            <p:cNvGrpSpPr>
              <a:grpSpLocks/>
            </p:cNvGrpSpPr>
            <p:nvPr/>
          </p:nvGrpSpPr>
          <p:grpSpPr bwMode="auto">
            <a:xfrm>
              <a:off x="5808789" y="2272281"/>
              <a:ext cx="1993536" cy="1989092"/>
              <a:chOff x="8140701" y="1890712"/>
              <a:chExt cx="1511300" cy="1507931"/>
            </a:xfrm>
          </p:grpSpPr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8140701" y="1890712"/>
                <a:ext cx="1511300" cy="1507931"/>
              </a:xfrm>
              <a:custGeom>
                <a:avLst/>
                <a:gdLst>
                  <a:gd name="T0" fmla="*/ 385 w 402"/>
                  <a:gd name="T1" fmla="*/ 171 h 401"/>
                  <a:gd name="T2" fmla="*/ 385 w 402"/>
                  <a:gd name="T3" fmla="*/ 231 h 401"/>
                  <a:gd name="T4" fmla="*/ 231 w 402"/>
                  <a:gd name="T5" fmla="*/ 385 h 401"/>
                  <a:gd name="T6" fmla="*/ 171 w 402"/>
                  <a:gd name="T7" fmla="*/ 385 h 401"/>
                  <a:gd name="T8" fmla="*/ 17 w 402"/>
                  <a:gd name="T9" fmla="*/ 231 h 401"/>
                  <a:gd name="T10" fmla="*/ 17 w 402"/>
                  <a:gd name="T11" fmla="*/ 171 h 401"/>
                  <a:gd name="T12" fmla="*/ 171 w 402"/>
                  <a:gd name="T13" fmla="*/ 17 h 401"/>
                  <a:gd name="T14" fmla="*/ 231 w 402"/>
                  <a:gd name="T15" fmla="*/ 17 h 401"/>
                  <a:gd name="T16" fmla="*/ 385 w 402"/>
                  <a:gd name="T17" fmla="*/ 171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2" h="401">
                    <a:moveTo>
                      <a:pt x="385" y="171"/>
                    </a:moveTo>
                    <a:cubicBezTo>
                      <a:pt x="402" y="187"/>
                      <a:pt x="402" y="214"/>
                      <a:pt x="385" y="231"/>
                    </a:cubicBezTo>
                    <a:cubicBezTo>
                      <a:pt x="231" y="385"/>
                      <a:pt x="231" y="385"/>
                      <a:pt x="231" y="385"/>
                    </a:cubicBezTo>
                    <a:cubicBezTo>
                      <a:pt x="214" y="401"/>
                      <a:pt x="187" y="401"/>
                      <a:pt x="171" y="385"/>
                    </a:cubicBezTo>
                    <a:cubicBezTo>
                      <a:pt x="17" y="231"/>
                      <a:pt x="17" y="231"/>
                      <a:pt x="17" y="231"/>
                    </a:cubicBezTo>
                    <a:cubicBezTo>
                      <a:pt x="0" y="214"/>
                      <a:pt x="0" y="187"/>
                      <a:pt x="17" y="171"/>
                    </a:cubicBezTo>
                    <a:cubicBezTo>
                      <a:pt x="171" y="17"/>
                      <a:pt x="171" y="17"/>
                      <a:pt x="171" y="17"/>
                    </a:cubicBezTo>
                    <a:cubicBezTo>
                      <a:pt x="187" y="0"/>
                      <a:pt x="214" y="0"/>
                      <a:pt x="231" y="17"/>
                    </a:cubicBezTo>
                    <a:lnTo>
                      <a:pt x="385" y="171"/>
                    </a:lnTo>
                    <a:close/>
                  </a:path>
                </a:pathLst>
              </a:custGeom>
              <a:solidFill>
                <a:srgbClr val="F1C96C">
                  <a:lumMod val="75000"/>
                </a:srgb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kern="0">
                  <a:solidFill>
                    <a:prstClr val="black"/>
                  </a:solidFill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Freeform 26"/>
              <p:cNvSpPr>
                <a:spLocks noEditPoints="1"/>
              </p:cNvSpPr>
              <p:nvPr/>
            </p:nvSpPr>
            <p:spPr bwMode="auto">
              <a:xfrm>
                <a:off x="8284636" y="2033765"/>
                <a:ext cx="1223434" cy="1226515"/>
              </a:xfrm>
              <a:custGeom>
                <a:avLst/>
                <a:gdLst>
                  <a:gd name="T0" fmla="*/ 323 w 326"/>
                  <a:gd name="T1" fmla="*/ 157 h 326"/>
                  <a:gd name="T2" fmla="*/ 169 w 326"/>
                  <a:gd name="T3" fmla="*/ 2 h 326"/>
                  <a:gd name="T4" fmla="*/ 163 w 326"/>
                  <a:gd name="T5" fmla="*/ 0 h 326"/>
                  <a:gd name="T6" fmla="*/ 157 w 326"/>
                  <a:gd name="T7" fmla="*/ 2 h 326"/>
                  <a:gd name="T8" fmla="*/ 3 w 326"/>
                  <a:gd name="T9" fmla="*/ 157 h 326"/>
                  <a:gd name="T10" fmla="*/ 0 w 326"/>
                  <a:gd name="T11" fmla="*/ 163 h 326"/>
                  <a:gd name="T12" fmla="*/ 3 w 326"/>
                  <a:gd name="T13" fmla="*/ 169 h 326"/>
                  <a:gd name="T14" fmla="*/ 157 w 326"/>
                  <a:gd name="T15" fmla="*/ 323 h 326"/>
                  <a:gd name="T16" fmla="*/ 163 w 326"/>
                  <a:gd name="T17" fmla="*/ 326 h 326"/>
                  <a:gd name="T18" fmla="*/ 169 w 326"/>
                  <a:gd name="T19" fmla="*/ 323 h 326"/>
                  <a:gd name="T20" fmla="*/ 323 w 326"/>
                  <a:gd name="T21" fmla="*/ 169 h 326"/>
                  <a:gd name="T22" fmla="*/ 326 w 326"/>
                  <a:gd name="T23" fmla="*/ 163 h 326"/>
                  <a:gd name="T24" fmla="*/ 323 w 326"/>
                  <a:gd name="T25" fmla="*/ 157 h 326"/>
                  <a:gd name="T26" fmla="*/ 306 w 326"/>
                  <a:gd name="T27" fmla="*/ 168 h 326"/>
                  <a:gd name="T28" fmla="*/ 168 w 326"/>
                  <a:gd name="T29" fmla="*/ 306 h 326"/>
                  <a:gd name="T30" fmla="*/ 163 w 326"/>
                  <a:gd name="T31" fmla="*/ 308 h 326"/>
                  <a:gd name="T32" fmla="*/ 157 w 326"/>
                  <a:gd name="T33" fmla="*/ 306 h 326"/>
                  <a:gd name="T34" fmla="*/ 20 w 326"/>
                  <a:gd name="T35" fmla="*/ 168 h 326"/>
                  <a:gd name="T36" fmla="*/ 17 w 326"/>
                  <a:gd name="T37" fmla="*/ 163 h 326"/>
                  <a:gd name="T38" fmla="*/ 20 w 326"/>
                  <a:gd name="T39" fmla="*/ 157 h 326"/>
                  <a:gd name="T40" fmla="*/ 157 w 326"/>
                  <a:gd name="T41" fmla="*/ 19 h 326"/>
                  <a:gd name="T42" fmla="*/ 163 w 326"/>
                  <a:gd name="T43" fmla="*/ 17 h 326"/>
                  <a:gd name="T44" fmla="*/ 168 w 326"/>
                  <a:gd name="T45" fmla="*/ 19 h 326"/>
                  <a:gd name="T46" fmla="*/ 306 w 326"/>
                  <a:gd name="T47" fmla="*/ 157 h 326"/>
                  <a:gd name="T48" fmla="*/ 309 w 326"/>
                  <a:gd name="T49" fmla="*/ 163 h 326"/>
                  <a:gd name="T50" fmla="*/ 306 w 326"/>
                  <a:gd name="T51" fmla="*/ 16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6" h="326">
                    <a:moveTo>
                      <a:pt x="323" y="157"/>
                    </a:moveTo>
                    <a:cubicBezTo>
                      <a:pt x="169" y="2"/>
                      <a:pt x="169" y="2"/>
                      <a:pt x="169" y="2"/>
                    </a:cubicBezTo>
                    <a:cubicBezTo>
                      <a:pt x="167" y="0"/>
                      <a:pt x="164" y="0"/>
                      <a:pt x="163" y="0"/>
                    </a:cubicBezTo>
                    <a:cubicBezTo>
                      <a:pt x="162" y="0"/>
                      <a:pt x="159" y="0"/>
                      <a:pt x="157" y="2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1" y="158"/>
                      <a:pt x="0" y="160"/>
                      <a:pt x="0" y="163"/>
                    </a:cubicBezTo>
                    <a:cubicBezTo>
                      <a:pt x="0" y="165"/>
                      <a:pt x="1" y="167"/>
                      <a:pt x="3" y="169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59" y="325"/>
                      <a:pt x="162" y="326"/>
                      <a:pt x="163" y="326"/>
                    </a:cubicBezTo>
                    <a:cubicBezTo>
                      <a:pt x="164" y="326"/>
                      <a:pt x="167" y="325"/>
                      <a:pt x="169" y="323"/>
                    </a:cubicBezTo>
                    <a:cubicBezTo>
                      <a:pt x="323" y="169"/>
                      <a:pt x="323" y="169"/>
                      <a:pt x="323" y="169"/>
                    </a:cubicBezTo>
                    <a:cubicBezTo>
                      <a:pt x="325" y="167"/>
                      <a:pt x="326" y="164"/>
                      <a:pt x="326" y="163"/>
                    </a:cubicBezTo>
                    <a:cubicBezTo>
                      <a:pt x="326" y="161"/>
                      <a:pt x="325" y="159"/>
                      <a:pt x="323" y="157"/>
                    </a:cubicBezTo>
                    <a:close/>
                    <a:moveTo>
                      <a:pt x="306" y="168"/>
                    </a:moveTo>
                    <a:cubicBezTo>
                      <a:pt x="168" y="306"/>
                      <a:pt x="168" y="306"/>
                      <a:pt x="168" y="306"/>
                    </a:cubicBezTo>
                    <a:cubicBezTo>
                      <a:pt x="167" y="308"/>
                      <a:pt x="164" y="308"/>
                      <a:pt x="163" y="308"/>
                    </a:cubicBezTo>
                    <a:cubicBezTo>
                      <a:pt x="162" y="308"/>
                      <a:pt x="159" y="308"/>
                      <a:pt x="157" y="306"/>
                    </a:cubicBezTo>
                    <a:cubicBezTo>
                      <a:pt x="20" y="168"/>
                      <a:pt x="20" y="168"/>
                      <a:pt x="20" y="168"/>
                    </a:cubicBezTo>
                    <a:cubicBezTo>
                      <a:pt x="18" y="167"/>
                      <a:pt x="17" y="165"/>
                      <a:pt x="17" y="163"/>
                    </a:cubicBezTo>
                    <a:cubicBezTo>
                      <a:pt x="17" y="161"/>
                      <a:pt x="18" y="159"/>
                      <a:pt x="20" y="157"/>
                    </a:cubicBezTo>
                    <a:cubicBezTo>
                      <a:pt x="157" y="19"/>
                      <a:pt x="157" y="19"/>
                      <a:pt x="157" y="19"/>
                    </a:cubicBezTo>
                    <a:cubicBezTo>
                      <a:pt x="159" y="17"/>
                      <a:pt x="162" y="17"/>
                      <a:pt x="163" y="17"/>
                    </a:cubicBezTo>
                    <a:cubicBezTo>
                      <a:pt x="164" y="17"/>
                      <a:pt x="167" y="17"/>
                      <a:pt x="168" y="19"/>
                    </a:cubicBezTo>
                    <a:cubicBezTo>
                      <a:pt x="306" y="157"/>
                      <a:pt x="306" y="157"/>
                      <a:pt x="306" y="157"/>
                    </a:cubicBezTo>
                    <a:cubicBezTo>
                      <a:pt x="308" y="159"/>
                      <a:pt x="309" y="161"/>
                      <a:pt x="309" y="163"/>
                    </a:cubicBezTo>
                    <a:cubicBezTo>
                      <a:pt x="309" y="164"/>
                      <a:pt x="308" y="166"/>
                      <a:pt x="306" y="16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kern="0">
                  <a:solidFill>
                    <a:prstClr val="black"/>
                  </a:solidFill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1159552" y="394638"/>
            <a:ext cx="154024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нормативно-правовое обеспечение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85227" y="1916832"/>
            <a:ext cx="1614565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условий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932040" y="908720"/>
            <a:ext cx="1575155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мониторинг,   контроль, оценка развития инклюзивного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932040" y="3135158"/>
            <a:ext cx="196108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организационно-методическое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85373" y="2564904"/>
            <a:ext cx="146988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44053" y="5014917"/>
            <a:ext cx="20437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ранней помощи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50405" y="4437112"/>
            <a:ext cx="2801915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меры по социализации и трудовой занятости,   обучающихся с ОВЗ и детей –инвалидов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5818038"/>
            <a:ext cx="178288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4684" y="3596823"/>
            <a:ext cx="242480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обеспечение развития инклюзивного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     УСПЕШНОСТИ </a:t>
            </a:r>
            <a:br>
              <a:rPr 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   ММРИО</a:t>
            </a:r>
            <a:endParaRPr lang="ru-RU" sz="2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06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               </a:t>
            </a:r>
            <a:endParaRPr lang="en-US" dirty="0" smtClean="0"/>
          </a:p>
          <a:p>
            <a:pPr algn="ctr" eaLnBrk="1" hangingPunct="1"/>
            <a:endParaRPr lang="ru-RU" dirty="0" smtClean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771775" y="2133600"/>
            <a:ext cx="3952875" cy="3694113"/>
            <a:chOff x="1655" y="1647"/>
            <a:chExt cx="2490" cy="2327"/>
          </a:xfrm>
        </p:grpSpPr>
        <p:sp>
          <p:nvSpPr>
            <p:cNvPr id="6" name="Freeform 4"/>
            <p:cNvSpPr>
              <a:spLocks/>
            </p:cNvSpPr>
            <p:nvPr/>
          </p:nvSpPr>
          <p:spPr bwMode="gray">
            <a:xfrm>
              <a:off x="1660" y="2336"/>
              <a:ext cx="912" cy="1231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rgbClr val="00B0F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gray">
            <a:xfrm rot="7200000">
              <a:off x="2726" y="1656"/>
              <a:ext cx="860" cy="1305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72717" name="Group 6"/>
            <p:cNvGrpSpPr>
              <a:grpSpLocks/>
            </p:cNvGrpSpPr>
            <p:nvPr/>
          </p:nvGrpSpPr>
          <p:grpSpPr bwMode="auto">
            <a:xfrm>
              <a:off x="1712" y="1647"/>
              <a:ext cx="1480" cy="1302"/>
              <a:chOff x="1712" y="1389"/>
              <a:chExt cx="1480" cy="1302"/>
            </a:xfrm>
          </p:grpSpPr>
          <p:sp>
            <p:nvSpPr>
              <p:cNvPr id="72727" name="AutoShape 7"/>
              <p:cNvSpPr>
                <a:spLocks noChangeArrowheads="1"/>
              </p:cNvSpPr>
              <p:nvPr/>
            </p:nvSpPr>
            <p:spPr bwMode="gray">
              <a:xfrm rot="-9000000">
                <a:off x="1712" y="2311"/>
                <a:ext cx="908" cy="3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72728" name="Freeform 8"/>
              <p:cNvSpPr>
                <a:spLocks/>
              </p:cNvSpPr>
              <p:nvPr/>
            </p:nvSpPr>
            <p:spPr bwMode="gray">
              <a:xfrm rot="7200000">
                <a:off x="1961" y="1810"/>
                <a:ext cx="948" cy="508"/>
              </a:xfrm>
              <a:custGeom>
                <a:avLst/>
                <a:gdLst>
                  <a:gd name="T0" fmla="*/ 207424 w 750"/>
                  <a:gd name="T1" fmla="*/ 0 h 378"/>
                  <a:gd name="T2" fmla="*/ 0 w 750"/>
                  <a:gd name="T3" fmla="*/ 0 h 378"/>
                  <a:gd name="T4" fmla="*/ 665 w 750"/>
                  <a:gd name="T5" fmla="*/ 234158 h 378"/>
                  <a:gd name="T6" fmla="*/ 7734 w 750"/>
                  <a:gd name="T7" fmla="*/ 455652 h 378"/>
                  <a:gd name="T8" fmla="*/ 207424 w 750"/>
                  <a:gd name="T9" fmla="*/ 455652 h 378"/>
                  <a:gd name="T10" fmla="*/ 207424 w 750"/>
                  <a:gd name="T11" fmla="*/ 0 h 378"/>
                  <a:gd name="T12" fmla="*/ 207424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9" name="Freeform 9"/>
              <p:cNvSpPr>
                <a:spLocks/>
              </p:cNvSpPr>
              <p:nvPr/>
            </p:nvSpPr>
            <p:spPr bwMode="gray">
              <a:xfrm rot="7200000">
                <a:off x="2637" y="1226"/>
                <a:ext cx="392" cy="718"/>
              </a:xfrm>
              <a:custGeom>
                <a:avLst/>
                <a:gdLst>
                  <a:gd name="T0" fmla="*/ 2 w 495"/>
                  <a:gd name="T1" fmla="*/ 1 h 971"/>
                  <a:gd name="T2" fmla="*/ 2 w 495"/>
                  <a:gd name="T3" fmla="*/ 1 h 971"/>
                  <a:gd name="T4" fmla="*/ 2 w 495"/>
                  <a:gd name="T5" fmla="*/ 1 h 971"/>
                  <a:gd name="T6" fmla="*/ 2 w 495"/>
                  <a:gd name="T7" fmla="*/ 1 h 971"/>
                  <a:gd name="T8" fmla="*/ 2 w 495"/>
                  <a:gd name="T9" fmla="*/ 1 h 971"/>
                  <a:gd name="T10" fmla="*/ 2 w 495"/>
                  <a:gd name="T11" fmla="*/ 1 h 971"/>
                  <a:gd name="T12" fmla="*/ 2 w 495"/>
                  <a:gd name="T13" fmla="*/ 1 h 971"/>
                  <a:gd name="T14" fmla="*/ 2 w 495"/>
                  <a:gd name="T15" fmla="*/ 1 h 971"/>
                  <a:gd name="T16" fmla="*/ 2 w 495"/>
                  <a:gd name="T17" fmla="*/ 1 h 971"/>
                  <a:gd name="T18" fmla="*/ 2 w 495"/>
                  <a:gd name="T19" fmla="*/ 1 h 971"/>
                  <a:gd name="T20" fmla="*/ 2 w 495"/>
                  <a:gd name="T21" fmla="*/ 1 h 971"/>
                  <a:gd name="T22" fmla="*/ 2 w 495"/>
                  <a:gd name="T23" fmla="*/ 1 h 971"/>
                  <a:gd name="T24" fmla="*/ 2 w 495"/>
                  <a:gd name="T25" fmla="*/ 1 h 971"/>
                  <a:gd name="T26" fmla="*/ 2 w 495"/>
                  <a:gd name="T27" fmla="*/ 1 h 971"/>
                  <a:gd name="T28" fmla="*/ 2 w 495"/>
                  <a:gd name="T29" fmla="*/ 1 h 971"/>
                  <a:gd name="T30" fmla="*/ 0 w 495"/>
                  <a:gd name="T31" fmla="*/ 1 h 971"/>
                  <a:gd name="T32" fmla="*/ 2 w 495"/>
                  <a:gd name="T33" fmla="*/ 0 h 971"/>
                  <a:gd name="T34" fmla="*/ 2 w 495"/>
                  <a:gd name="T35" fmla="*/ 1 h 971"/>
                  <a:gd name="T36" fmla="*/ 2 w 495"/>
                  <a:gd name="T37" fmla="*/ 1 h 971"/>
                  <a:gd name="T38" fmla="*/ 2 w 495"/>
                  <a:gd name="T39" fmla="*/ 1 h 971"/>
                  <a:gd name="T40" fmla="*/ 2 w 495"/>
                  <a:gd name="T41" fmla="*/ 1 h 971"/>
                  <a:gd name="T42" fmla="*/ 2 w 495"/>
                  <a:gd name="T43" fmla="*/ 1 h 971"/>
                  <a:gd name="T44" fmla="*/ 2 w 495"/>
                  <a:gd name="T45" fmla="*/ 1 h 971"/>
                  <a:gd name="T46" fmla="*/ 2 w 495"/>
                  <a:gd name="T47" fmla="*/ 1 h 971"/>
                  <a:gd name="T48" fmla="*/ 2 w 495"/>
                  <a:gd name="T49" fmla="*/ 1 h 971"/>
                  <a:gd name="T50" fmla="*/ 2 w 495"/>
                  <a:gd name="T51" fmla="*/ 1 h 971"/>
                  <a:gd name="T52" fmla="*/ 2 w 495"/>
                  <a:gd name="T53" fmla="*/ 1 h 971"/>
                  <a:gd name="T54" fmla="*/ 2 w 495"/>
                  <a:gd name="T55" fmla="*/ 1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" name="Freeform 10"/>
            <p:cNvSpPr>
              <a:spLocks/>
            </p:cNvSpPr>
            <p:nvPr/>
          </p:nvSpPr>
          <p:spPr bwMode="gray">
            <a:xfrm rot="14400000">
              <a:off x="2798" y="2823"/>
              <a:ext cx="860" cy="1305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solidFill>
              <a:srgbClr val="FF00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72719" name="Group 11"/>
            <p:cNvGrpSpPr>
              <a:grpSpLocks/>
            </p:cNvGrpSpPr>
            <p:nvPr/>
          </p:nvGrpSpPr>
          <p:grpSpPr bwMode="auto">
            <a:xfrm>
              <a:off x="2849" y="2249"/>
              <a:ext cx="1296" cy="1381"/>
              <a:chOff x="2854" y="1996"/>
              <a:chExt cx="1296" cy="1381"/>
            </a:xfrm>
          </p:grpSpPr>
          <p:sp>
            <p:nvSpPr>
              <p:cNvPr id="72724" name="AutoShape 12"/>
              <p:cNvSpPr>
                <a:spLocks noChangeArrowheads="1"/>
              </p:cNvSpPr>
              <p:nvPr/>
            </p:nvSpPr>
            <p:spPr bwMode="gray">
              <a:xfrm rot="-1800000">
                <a:off x="2854" y="1996"/>
                <a:ext cx="906" cy="380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72725" name="Freeform 13"/>
              <p:cNvSpPr>
                <a:spLocks/>
              </p:cNvSpPr>
              <p:nvPr/>
            </p:nvSpPr>
            <p:spPr bwMode="gray">
              <a:xfrm rot="-7200000">
                <a:off x="3102" y="2371"/>
                <a:ext cx="948" cy="507"/>
              </a:xfrm>
              <a:custGeom>
                <a:avLst/>
                <a:gdLst>
                  <a:gd name="T0" fmla="*/ 207424 w 750"/>
                  <a:gd name="T1" fmla="*/ 0 h 378"/>
                  <a:gd name="T2" fmla="*/ 0 w 750"/>
                  <a:gd name="T3" fmla="*/ 0 h 378"/>
                  <a:gd name="T4" fmla="*/ 665 w 750"/>
                  <a:gd name="T5" fmla="*/ 222863 h 378"/>
                  <a:gd name="T6" fmla="*/ 7734 w 750"/>
                  <a:gd name="T7" fmla="*/ 434268 h 378"/>
                  <a:gd name="T8" fmla="*/ 207424 w 750"/>
                  <a:gd name="T9" fmla="*/ 434268 h 378"/>
                  <a:gd name="T10" fmla="*/ 207424 w 750"/>
                  <a:gd name="T11" fmla="*/ 0 h 378"/>
                  <a:gd name="T12" fmla="*/ 207424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FF00FF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6" name="Freeform 14"/>
              <p:cNvSpPr>
                <a:spLocks/>
              </p:cNvSpPr>
              <p:nvPr/>
            </p:nvSpPr>
            <p:spPr bwMode="gray">
              <a:xfrm rot="-7200000">
                <a:off x="3618" y="2845"/>
                <a:ext cx="346" cy="718"/>
              </a:xfrm>
              <a:custGeom>
                <a:avLst/>
                <a:gdLst>
                  <a:gd name="T0" fmla="*/ 1 w 495"/>
                  <a:gd name="T1" fmla="*/ 1 h 971"/>
                  <a:gd name="T2" fmla="*/ 1 w 495"/>
                  <a:gd name="T3" fmla="*/ 1 h 971"/>
                  <a:gd name="T4" fmla="*/ 1 w 495"/>
                  <a:gd name="T5" fmla="*/ 1 h 971"/>
                  <a:gd name="T6" fmla="*/ 1 w 495"/>
                  <a:gd name="T7" fmla="*/ 1 h 971"/>
                  <a:gd name="T8" fmla="*/ 1 w 495"/>
                  <a:gd name="T9" fmla="*/ 1 h 971"/>
                  <a:gd name="T10" fmla="*/ 1 w 495"/>
                  <a:gd name="T11" fmla="*/ 1 h 971"/>
                  <a:gd name="T12" fmla="*/ 1 w 495"/>
                  <a:gd name="T13" fmla="*/ 1 h 971"/>
                  <a:gd name="T14" fmla="*/ 1 w 495"/>
                  <a:gd name="T15" fmla="*/ 1 h 971"/>
                  <a:gd name="T16" fmla="*/ 1 w 495"/>
                  <a:gd name="T17" fmla="*/ 1 h 971"/>
                  <a:gd name="T18" fmla="*/ 1 w 495"/>
                  <a:gd name="T19" fmla="*/ 1 h 971"/>
                  <a:gd name="T20" fmla="*/ 1 w 495"/>
                  <a:gd name="T21" fmla="*/ 1 h 971"/>
                  <a:gd name="T22" fmla="*/ 1 w 495"/>
                  <a:gd name="T23" fmla="*/ 1 h 971"/>
                  <a:gd name="T24" fmla="*/ 1 w 495"/>
                  <a:gd name="T25" fmla="*/ 1 h 971"/>
                  <a:gd name="T26" fmla="*/ 1 w 495"/>
                  <a:gd name="T27" fmla="*/ 1 h 971"/>
                  <a:gd name="T28" fmla="*/ 1 w 495"/>
                  <a:gd name="T29" fmla="*/ 1 h 971"/>
                  <a:gd name="T30" fmla="*/ 0 w 495"/>
                  <a:gd name="T31" fmla="*/ 1 h 971"/>
                  <a:gd name="T32" fmla="*/ 1 w 495"/>
                  <a:gd name="T33" fmla="*/ 0 h 971"/>
                  <a:gd name="T34" fmla="*/ 1 w 495"/>
                  <a:gd name="T35" fmla="*/ 1 h 971"/>
                  <a:gd name="T36" fmla="*/ 1 w 495"/>
                  <a:gd name="T37" fmla="*/ 1 h 971"/>
                  <a:gd name="T38" fmla="*/ 1 w 495"/>
                  <a:gd name="T39" fmla="*/ 1 h 971"/>
                  <a:gd name="T40" fmla="*/ 1 w 495"/>
                  <a:gd name="T41" fmla="*/ 1 h 971"/>
                  <a:gd name="T42" fmla="*/ 1 w 495"/>
                  <a:gd name="T43" fmla="*/ 1 h 971"/>
                  <a:gd name="T44" fmla="*/ 1 w 495"/>
                  <a:gd name="T45" fmla="*/ 1 h 971"/>
                  <a:gd name="T46" fmla="*/ 1 w 495"/>
                  <a:gd name="T47" fmla="*/ 1 h 971"/>
                  <a:gd name="T48" fmla="*/ 1 w 495"/>
                  <a:gd name="T49" fmla="*/ 1 h 971"/>
                  <a:gd name="T50" fmla="*/ 1 w 495"/>
                  <a:gd name="T51" fmla="*/ 1 h 971"/>
                  <a:gd name="T52" fmla="*/ 1 w 495"/>
                  <a:gd name="T53" fmla="*/ 1 h 971"/>
                  <a:gd name="T54" fmla="*/ 1 w 495"/>
                  <a:gd name="T55" fmla="*/ 1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rgbClr val="FF00FF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720" name="Group 15"/>
            <p:cNvGrpSpPr>
              <a:grpSpLocks/>
            </p:cNvGrpSpPr>
            <p:nvPr/>
          </p:nvGrpSpPr>
          <p:grpSpPr bwMode="auto">
            <a:xfrm>
              <a:off x="1655" y="3095"/>
              <a:ext cx="1571" cy="879"/>
              <a:chOff x="1655" y="2837"/>
              <a:chExt cx="1571" cy="879"/>
            </a:xfrm>
          </p:grpSpPr>
          <p:sp>
            <p:nvSpPr>
              <p:cNvPr id="72721" name="Freeform 16"/>
              <p:cNvSpPr>
                <a:spLocks/>
              </p:cNvSpPr>
              <p:nvPr/>
            </p:nvSpPr>
            <p:spPr bwMode="gray">
              <a:xfrm>
                <a:off x="1655" y="2837"/>
                <a:ext cx="366" cy="692"/>
              </a:xfrm>
              <a:custGeom>
                <a:avLst/>
                <a:gdLst>
                  <a:gd name="T0" fmla="*/ 1 w 495"/>
                  <a:gd name="T1" fmla="*/ 1 h 971"/>
                  <a:gd name="T2" fmla="*/ 1 w 495"/>
                  <a:gd name="T3" fmla="*/ 1 h 971"/>
                  <a:gd name="T4" fmla="*/ 1 w 495"/>
                  <a:gd name="T5" fmla="*/ 1 h 971"/>
                  <a:gd name="T6" fmla="*/ 1 w 495"/>
                  <a:gd name="T7" fmla="*/ 1 h 971"/>
                  <a:gd name="T8" fmla="*/ 1 w 495"/>
                  <a:gd name="T9" fmla="*/ 1 h 971"/>
                  <a:gd name="T10" fmla="*/ 1 w 495"/>
                  <a:gd name="T11" fmla="*/ 1 h 971"/>
                  <a:gd name="T12" fmla="*/ 1 w 495"/>
                  <a:gd name="T13" fmla="*/ 1 h 971"/>
                  <a:gd name="T14" fmla="*/ 1 w 495"/>
                  <a:gd name="T15" fmla="*/ 1 h 971"/>
                  <a:gd name="T16" fmla="*/ 1 w 495"/>
                  <a:gd name="T17" fmla="*/ 1 h 971"/>
                  <a:gd name="T18" fmla="*/ 1 w 495"/>
                  <a:gd name="T19" fmla="*/ 1 h 971"/>
                  <a:gd name="T20" fmla="*/ 1 w 495"/>
                  <a:gd name="T21" fmla="*/ 1 h 971"/>
                  <a:gd name="T22" fmla="*/ 1 w 495"/>
                  <a:gd name="T23" fmla="*/ 1 h 971"/>
                  <a:gd name="T24" fmla="*/ 1 w 495"/>
                  <a:gd name="T25" fmla="*/ 1 h 971"/>
                  <a:gd name="T26" fmla="*/ 1 w 495"/>
                  <a:gd name="T27" fmla="*/ 1 h 971"/>
                  <a:gd name="T28" fmla="*/ 1 w 495"/>
                  <a:gd name="T29" fmla="*/ 1 h 971"/>
                  <a:gd name="T30" fmla="*/ 0 w 495"/>
                  <a:gd name="T31" fmla="*/ 1 h 971"/>
                  <a:gd name="T32" fmla="*/ 1 w 495"/>
                  <a:gd name="T33" fmla="*/ 0 h 971"/>
                  <a:gd name="T34" fmla="*/ 1 w 495"/>
                  <a:gd name="T35" fmla="*/ 1 h 971"/>
                  <a:gd name="T36" fmla="*/ 1 w 495"/>
                  <a:gd name="T37" fmla="*/ 1 h 971"/>
                  <a:gd name="T38" fmla="*/ 1 w 495"/>
                  <a:gd name="T39" fmla="*/ 1 h 971"/>
                  <a:gd name="T40" fmla="*/ 1 w 495"/>
                  <a:gd name="T41" fmla="*/ 1 h 971"/>
                  <a:gd name="T42" fmla="*/ 1 w 495"/>
                  <a:gd name="T43" fmla="*/ 1 h 971"/>
                  <a:gd name="T44" fmla="*/ 1 w 495"/>
                  <a:gd name="T45" fmla="*/ 1 h 971"/>
                  <a:gd name="T46" fmla="*/ 1 w 495"/>
                  <a:gd name="T47" fmla="*/ 1 h 971"/>
                  <a:gd name="T48" fmla="*/ 1 w 495"/>
                  <a:gd name="T49" fmla="*/ 1 h 971"/>
                  <a:gd name="T50" fmla="*/ 1 w 495"/>
                  <a:gd name="T51" fmla="*/ 1 h 971"/>
                  <a:gd name="T52" fmla="*/ 1 w 495"/>
                  <a:gd name="T53" fmla="*/ 1 h 971"/>
                  <a:gd name="T54" fmla="*/ 1 w 495"/>
                  <a:gd name="T55" fmla="*/ 1 h 97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95"/>
                  <a:gd name="T85" fmla="*/ 0 h 971"/>
                  <a:gd name="T86" fmla="*/ 495 w 495"/>
                  <a:gd name="T87" fmla="*/ 971 h 97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rgbClr val="00B0F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2" name="AutoShape 17"/>
              <p:cNvSpPr>
                <a:spLocks noChangeArrowheads="1"/>
              </p:cNvSpPr>
              <p:nvPr/>
            </p:nvSpPr>
            <p:spPr bwMode="gray">
              <a:xfrm rot="5400000">
                <a:off x="2589" y="3078"/>
                <a:ext cx="872" cy="403"/>
              </a:xfrm>
              <a:prstGeom prst="triangle">
                <a:avLst>
                  <a:gd name="adj" fmla="val 50000"/>
                </a:avLst>
              </a:prstGeom>
              <a:solidFill>
                <a:srgbClr val="00B0F0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72723" name="Freeform 18"/>
              <p:cNvSpPr>
                <a:spLocks/>
              </p:cNvSpPr>
              <p:nvPr/>
            </p:nvSpPr>
            <p:spPr bwMode="gray">
              <a:xfrm>
                <a:off x="1985" y="3040"/>
                <a:ext cx="1005" cy="489"/>
              </a:xfrm>
              <a:custGeom>
                <a:avLst/>
                <a:gdLst>
                  <a:gd name="T0" fmla="*/ 842760 w 750"/>
                  <a:gd name="T1" fmla="*/ 0 h 378"/>
                  <a:gd name="T2" fmla="*/ 0 w 750"/>
                  <a:gd name="T3" fmla="*/ 0 h 378"/>
                  <a:gd name="T4" fmla="*/ 2265 w 750"/>
                  <a:gd name="T5" fmla="*/ 93514 h 378"/>
                  <a:gd name="T6" fmla="*/ 31550 w 750"/>
                  <a:gd name="T7" fmla="*/ 182419 h 378"/>
                  <a:gd name="T8" fmla="*/ 842760 w 750"/>
                  <a:gd name="T9" fmla="*/ 182419 h 378"/>
                  <a:gd name="T10" fmla="*/ 842760 w 750"/>
                  <a:gd name="T11" fmla="*/ 0 h 378"/>
                  <a:gd name="T12" fmla="*/ 842760 w 750"/>
                  <a:gd name="T13" fmla="*/ 0 h 3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0"/>
                  <a:gd name="T22" fmla="*/ 0 h 378"/>
                  <a:gd name="T23" fmla="*/ 750 w 750"/>
                  <a:gd name="T24" fmla="*/ 378 h 3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00B0F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2709" name="Прямоугольник 21"/>
          <p:cNvSpPr>
            <a:spLocks noChangeArrowheads="1"/>
          </p:cNvSpPr>
          <p:nvPr/>
        </p:nvSpPr>
        <p:spPr bwMode="auto">
          <a:xfrm>
            <a:off x="6660232" y="4508500"/>
            <a:ext cx="2198018" cy="163121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cs typeface="Times New Roman" pitchFamily="18" charset="0"/>
              </a:rPr>
              <a:t>Формирование инклюзивной компетентности педагогических работников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72710" name="Text Box 21"/>
          <p:cNvSpPr txBox="1">
            <a:spLocks noChangeArrowheads="1"/>
          </p:cNvSpPr>
          <p:nvPr/>
        </p:nvSpPr>
        <p:spPr bwMode="auto">
          <a:xfrm>
            <a:off x="2566253" y="1268761"/>
            <a:ext cx="4031581" cy="1015663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cs typeface="Times New Roman" pitchFamily="18" charset="0"/>
              </a:rPr>
              <a:t>Соблюдение алгоритма включения детей с ОВЗ любой нозологии в образовательный процесс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72711" name="Text Box 19"/>
          <p:cNvSpPr txBox="1">
            <a:spLocks noChangeArrowheads="1"/>
          </p:cNvSpPr>
          <p:nvPr/>
        </p:nvSpPr>
        <p:spPr bwMode="auto">
          <a:xfrm>
            <a:off x="107503" y="4077072"/>
            <a:ext cx="2520281" cy="2554545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cs typeface="Times New Roman" pitchFamily="18" charset="0"/>
              </a:rPr>
              <a:t>Качественное проведение информационно-просветительской работы с родительским  сообществом и общественностью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72712" name="Прямоугольник 25"/>
          <p:cNvSpPr>
            <a:spLocks noChangeArrowheads="1"/>
          </p:cNvSpPr>
          <p:nvPr/>
        </p:nvSpPr>
        <p:spPr bwMode="auto">
          <a:xfrm>
            <a:off x="6443663" y="2420938"/>
            <a:ext cx="2305050" cy="163121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dirty="0">
                <a:cs typeface="Times New Roman" pitchFamily="18" charset="0"/>
              </a:rPr>
              <a:t>Соблюдение преемственности между </a:t>
            </a:r>
            <a:r>
              <a:rPr lang="ru-RU" sz="2000" dirty="0" smtClean="0">
                <a:cs typeface="Times New Roman" pitchFamily="18" charset="0"/>
              </a:rPr>
              <a:t>уровнями </a:t>
            </a:r>
            <a:r>
              <a:rPr lang="ru-RU" sz="2000" dirty="0">
                <a:cs typeface="Times New Roman" pitchFamily="18" charset="0"/>
              </a:rPr>
              <a:t>образования</a:t>
            </a:r>
          </a:p>
          <a:p>
            <a:pPr algn="ctr" eaLnBrk="0" hangingPunct="0"/>
            <a:r>
              <a:rPr lang="ru-RU" sz="2000" dirty="0" smtClean="0">
                <a:cs typeface="Times New Roman" pitchFamily="18" charset="0"/>
              </a:rPr>
              <a:t>ДОУ-ОО-СПО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72713" name="Прямоугольник 28"/>
          <p:cNvSpPr>
            <a:spLocks noChangeArrowheads="1"/>
          </p:cNvSpPr>
          <p:nvPr/>
        </p:nvSpPr>
        <p:spPr bwMode="auto">
          <a:xfrm>
            <a:off x="179512" y="1628801"/>
            <a:ext cx="2232249" cy="224676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cs typeface="Times New Roman" pitchFamily="18" charset="0"/>
              </a:rPr>
              <a:t>Организация эффективного межведомственного взаимодействия всех участников реализации ММРИО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72714" name="Text Box 21"/>
          <p:cNvSpPr txBox="1">
            <a:spLocks noChangeArrowheads="1"/>
          </p:cNvSpPr>
          <p:nvPr/>
        </p:nvSpPr>
        <p:spPr bwMode="auto">
          <a:xfrm>
            <a:off x="3001237" y="5683418"/>
            <a:ext cx="3299551" cy="1015663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dirty="0">
                <a:latin typeface="Arial" charset="0"/>
              </a:rPr>
              <a:t> </a:t>
            </a:r>
            <a:r>
              <a:rPr lang="ru-RU" sz="2000" dirty="0">
                <a:cs typeface="Times New Roman" pitchFamily="18" charset="0"/>
              </a:rPr>
              <a:t>Эффективная интеграция муниципальных образовательных ресурсов</a:t>
            </a:r>
            <a:endParaRPr lang="en-US" sz="2000" dirty="0">
              <a:cs typeface="Times New Roman" pitchFamily="18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29" name="Прямая со стрелкой 28"/>
          <p:cNvCxnSpPr>
            <a:endCxn id="72710" idx="1"/>
          </p:cNvCxnSpPr>
          <p:nvPr/>
        </p:nvCxnSpPr>
        <p:spPr>
          <a:xfrm flipV="1">
            <a:off x="2411760" y="1776593"/>
            <a:ext cx="154493" cy="428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588224" y="1772816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72712" idx="2"/>
          </p:cNvCxnSpPr>
          <p:nvPr/>
        </p:nvCxnSpPr>
        <p:spPr>
          <a:xfrm>
            <a:off x="7596188" y="4052154"/>
            <a:ext cx="148" cy="456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72714" idx="3"/>
          </p:cNvCxnSpPr>
          <p:nvPr/>
        </p:nvCxnSpPr>
        <p:spPr>
          <a:xfrm flipH="1">
            <a:off x="6300788" y="5589240"/>
            <a:ext cx="359444" cy="602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72714" idx="1"/>
          </p:cNvCxnSpPr>
          <p:nvPr/>
        </p:nvCxnSpPr>
        <p:spPr>
          <a:xfrm flipH="1" flipV="1">
            <a:off x="2627784" y="6165304"/>
            <a:ext cx="373453" cy="25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72711" idx="0"/>
            <a:endCxn id="72713" idx="2"/>
          </p:cNvCxnSpPr>
          <p:nvPr/>
        </p:nvCxnSpPr>
        <p:spPr>
          <a:xfrm flipH="1" flipV="1">
            <a:off x="1295637" y="3875570"/>
            <a:ext cx="72007" cy="201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                        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РЕАЛИЗАЦИИ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8606642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2706" y="183712"/>
            <a:ext cx="287781" cy="19271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9000" y="188913"/>
            <a:ext cx="8099425" cy="3603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обеспечение доступного и качественного образования детей с ОВЗ, в том числе детей- инвалидов, с учётом их особых образовательных потребностей в процессе реализации муниципальной</a:t>
            </a:r>
            <a:r>
              <a:rPr lang="ru-RU" sz="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модели развития инклюзивного образования в </a:t>
            </a:r>
            <a:r>
              <a:rPr lang="ru-RU" sz="800" b="1" i="1" dirty="0" err="1" smtClean="0">
                <a:latin typeface="Times New Roman" pitchFamily="18" charset="0"/>
                <a:cs typeface="Times New Roman" pitchFamily="18" charset="0"/>
              </a:rPr>
              <a:t>Ужурском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 районе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12813" y="620688"/>
            <a:ext cx="1546225" cy="350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Обеспечить создание доступной среды (специальные условия)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692696"/>
            <a:ext cx="1536700" cy="107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00675" y="548680"/>
            <a:ext cx="1895475" cy="720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Организовать взаимодействие с КГБПОУ «</a:t>
            </a:r>
            <a:r>
              <a:rPr lang="ru-RU" sz="800" dirty="0" err="1" smtClean="0"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многопрофильный техникум» и  КГБОУ «</a:t>
            </a:r>
            <a:r>
              <a:rPr lang="ru-RU" sz="800" dirty="0" err="1" smtClean="0">
                <a:latin typeface="Times New Roman" pitchFamily="18" charset="0"/>
                <a:cs typeface="Times New Roman" pitchFamily="18" charset="0"/>
              </a:rPr>
              <a:t>Ужурская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школа –интернат» для развития системы ранней профориентации 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52320" y="620688"/>
            <a:ext cx="15367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just">
              <a:defRPr/>
            </a:pPr>
            <a:r>
              <a:rPr lang="ru-RU" sz="7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Обеспечить вариативность </a:t>
            </a:r>
            <a:r>
              <a:rPr lang="ru-RU" sz="7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предоставления образовательных услуг детям с </a:t>
            </a:r>
            <a:r>
              <a:rPr lang="ru-RU" sz="7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ОВЗ, </a:t>
            </a: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детям-инвалидам</a:t>
            </a:r>
          </a:p>
          <a:p>
            <a:pPr algn="just">
              <a:defRPr/>
            </a:pPr>
            <a:endParaRPr lang="ru-RU" sz="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3925" y="1076325"/>
            <a:ext cx="1727200" cy="728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системы ранней помощи в условиях семейного воспитания, образовательных организаций и организациях здравоохранения и социальной политики</a:t>
            </a:r>
            <a:endParaRPr lang="ru-RU" sz="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9592" y="1988840"/>
            <a:ext cx="23762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Обеспечить создание доступной среды                               специальные условия)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48264" y="1412776"/>
            <a:ext cx="2040161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Обеспечить комплексное </a:t>
            </a:r>
            <a:r>
              <a:rPr lang="ru-RU" sz="8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педагогическое,  методическое  и консультативное сопровождение детей с ОВЗ, детей-инвалидов, их родителей, педагогических работников и руководителей ОО</a:t>
            </a:r>
            <a:endParaRPr lang="ru-RU" sz="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792538" y="971550"/>
            <a:ext cx="1450975" cy="6889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МКУ «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</a:t>
            </a:r>
            <a:r>
              <a:rPr lang="ru-RU" sz="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Ужурского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района»</a:t>
            </a:r>
          </a:p>
        </p:txBody>
      </p:sp>
      <p:sp>
        <p:nvSpPr>
          <p:cNvPr id="20" name="Овал 19"/>
          <p:cNvSpPr/>
          <p:nvPr/>
        </p:nvSpPr>
        <p:spPr>
          <a:xfrm>
            <a:off x="5645150" y="1349375"/>
            <a:ext cx="1006475" cy="909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КГБПОУ «</a:t>
            </a:r>
            <a:r>
              <a:rPr lang="ru-RU" sz="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Ужурский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многопрофильный техникум</a:t>
            </a:r>
            <a:r>
              <a:rPr lang="ru-RU" sz="800" dirty="0">
                <a:solidFill>
                  <a:prstClr val="white"/>
                </a:solidFill>
              </a:rPr>
              <a:t>»</a:t>
            </a:r>
          </a:p>
        </p:txBody>
      </p:sp>
      <p:sp>
        <p:nvSpPr>
          <p:cNvPr id="21" name="Овал 20"/>
          <p:cNvSpPr/>
          <p:nvPr/>
        </p:nvSpPr>
        <p:spPr>
          <a:xfrm>
            <a:off x="2854325" y="1076325"/>
            <a:ext cx="871538" cy="7683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КГБОУ «</a:t>
            </a:r>
            <a:r>
              <a:rPr lang="ru-RU" sz="800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Ужурская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школа-интернат»</a:t>
            </a:r>
            <a:endParaRPr lang="ru-RU" sz="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198938" y="1903413"/>
            <a:ext cx="804862" cy="4572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</a:p>
        </p:txBody>
      </p:sp>
      <p:sp>
        <p:nvSpPr>
          <p:cNvPr id="23" name="Овал 22"/>
          <p:cNvSpPr/>
          <p:nvPr/>
        </p:nvSpPr>
        <p:spPr>
          <a:xfrm>
            <a:off x="4545013" y="1593850"/>
            <a:ext cx="804862" cy="422275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</a:p>
        </p:txBody>
      </p:sp>
      <p:sp>
        <p:nvSpPr>
          <p:cNvPr id="24" name="Овал 23"/>
          <p:cNvSpPr/>
          <p:nvPr/>
        </p:nvSpPr>
        <p:spPr>
          <a:xfrm>
            <a:off x="3948113" y="1619250"/>
            <a:ext cx="804862" cy="4222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</a:p>
        </p:txBody>
      </p:sp>
      <p:cxnSp>
        <p:nvCxnSpPr>
          <p:cNvPr id="30" name="Прямая соединительная линия 29"/>
          <p:cNvCxnSpPr>
            <a:stCxn id="8" idx="1"/>
          </p:cNvCxnSpPr>
          <p:nvPr/>
        </p:nvCxnSpPr>
        <p:spPr>
          <a:xfrm flipH="1">
            <a:off x="731838" y="368300"/>
            <a:ext cx="157162" cy="730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endCxn id="12" idx="0"/>
          </p:cNvCxnSpPr>
          <p:nvPr/>
        </p:nvCxnSpPr>
        <p:spPr>
          <a:xfrm>
            <a:off x="4548262" y="567283"/>
            <a:ext cx="0" cy="125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2" idx="2"/>
            <a:endCxn id="19" idx="0"/>
          </p:cNvCxnSpPr>
          <p:nvPr/>
        </p:nvCxnSpPr>
        <p:spPr>
          <a:xfrm flipH="1">
            <a:off x="4518026" y="800646"/>
            <a:ext cx="30236" cy="170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1" idx="3"/>
            <a:endCxn id="13" idx="1"/>
          </p:cNvCxnSpPr>
          <p:nvPr/>
        </p:nvCxnSpPr>
        <p:spPr>
          <a:xfrm>
            <a:off x="2459038" y="796119"/>
            <a:ext cx="2941637" cy="1126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19" idx="2"/>
            <a:endCxn id="21" idx="6"/>
          </p:cNvCxnSpPr>
          <p:nvPr/>
        </p:nvCxnSpPr>
        <p:spPr>
          <a:xfrm flipH="1">
            <a:off x="3725863" y="1316038"/>
            <a:ext cx="66675" cy="144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9" idx="6"/>
            <a:endCxn id="20" idx="2"/>
          </p:cNvCxnSpPr>
          <p:nvPr/>
        </p:nvCxnSpPr>
        <p:spPr>
          <a:xfrm>
            <a:off x="5243513" y="1316038"/>
            <a:ext cx="401637" cy="488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13" idx="3"/>
            <a:endCxn id="14" idx="1"/>
          </p:cNvCxnSpPr>
          <p:nvPr/>
        </p:nvCxnSpPr>
        <p:spPr>
          <a:xfrm>
            <a:off x="7296150" y="908720"/>
            <a:ext cx="1561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14" idx="2"/>
          </p:cNvCxnSpPr>
          <p:nvPr/>
        </p:nvCxnSpPr>
        <p:spPr>
          <a:xfrm>
            <a:off x="8220670" y="1196752"/>
            <a:ext cx="4763" cy="100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>
            <a:off x="8244408" y="1196752"/>
            <a:ext cx="4763" cy="244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16" idx="1"/>
          </p:cNvCxnSpPr>
          <p:nvPr/>
        </p:nvCxnSpPr>
        <p:spPr>
          <a:xfrm flipH="1">
            <a:off x="694804" y="2132856"/>
            <a:ext cx="204788" cy="46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11" idx="2"/>
            <a:endCxn id="15" idx="0"/>
          </p:cNvCxnSpPr>
          <p:nvPr/>
        </p:nvCxnSpPr>
        <p:spPr>
          <a:xfrm>
            <a:off x="1685926" y="971550"/>
            <a:ext cx="101599" cy="104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15" idx="2"/>
            <a:endCxn id="16" idx="0"/>
          </p:cNvCxnSpPr>
          <p:nvPr/>
        </p:nvCxnSpPr>
        <p:spPr>
          <a:xfrm>
            <a:off x="1787525" y="1804988"/>
            <a:ext cx="300199" cy="18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Прямоугольник 72"/>
          <p:cNvSpPr/>
          <p:nvPr/>
        </p:nvSpPr>
        <p:spPr>
          <a:xfrm>
            <a:off x="443543" y="2462902"/>
            <a:ext cx="445524" cy="12331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Структурно-функциональный компонент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43543" y="3807043"/>
            <a:ext cx="370396" cy="17189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Содержательно-технологический компонент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17575" y="2360613"/>
            <a:ext cx="8064500" cy="2174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управления  ММРИО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059832" y="2564904"/>
            <a:ext cx="2892425" cy="368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Координационный  совет по развитию  инклюзивного </a:t>
            </a:r>
            <a:r>
              <a:rPr lang="ru-RU" sz="7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Ужурском районе</a:t>
            </a:r>
            <a:r>
              <a:rPr lang="ru-RU" sz="12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114800" y="3013075"/>
            <a:ext cx="1666875" cy="187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Муниципальный координатор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3803650" y="3271838"/>
            <a:ext cx="2478088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Штаб координаторов по инклюзивному образованию 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780213" y="2886075"/>
            <a:ext cx="1824037" cy="598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Социальные партнеры, другие ведомства, организации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1884363" y="3013075"/>
            <a:ext cx="1535112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РПМПК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579688" y="3530600"/>
            <a:ext cx="1079500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Координатор ОО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5637213" y="3530600"/>
            <a:ext cx="1143000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Координатор ДО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3948113" y="3511550"/>
            <a:ext cx="1392237" cy="23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Координатор ДОУ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923925" y="3806825"/>
            <a:ext cx="8064500" cy="2159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Уровень управления образовательной организацией</a:t>
            </a:r>
          </a:p>
        </p:txBody>
      </p:sp>
      <p:cxnSp>
        <p:nvCxnSpPr>
          <p:cNvPr id="93" name="Прямая соединительная линия 92"/>
          <p:cNvCxnSpPr>
            <a:stCxn id="7" idx="2"/>
            <a:endCxn id="73" idx="0"/>
          </p:cNvCxnSpPr>
          <p:nvPr/>
        </p:nvCxnSpPr>
        <p:spPr>
          <a:xfrm>
            <a:off x="606425" y="2111375"/>
            <a:ext cx="60325" cy="3508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>
            <a:stCxn id="75" idx="1"/>
          </p:cNvCxnSpPr>
          <p:nvPr/>
        </p:nvCxnSpPr>
        <p:spPr>
          <a:xfrm flipH="1">
            <a:off x="758825" y="2468563"/>
            <a:ext cx="15875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>
            <a:stCxn id="86" idx="1"/>
          </p:cNvCxnSpPr>
          <p:nvPr/>
        </p:nvCxnSpPr>
        <p:spPr>
          <a:xfrm flipH="1">
            <a:off x="731838" y="3914775"/>
            <a:ext cx="192087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>
            <a:stCxn id="73" idx="2"/>
            <a:endCxn id="74" idx="0"/>
          </p:cNvCxnSpPr>
          <p:nvPr/>
        </p:nvCxnSpPr>
        <p:spPr>
          <a:xfrm flipH="1">
            <a:off x="628650" y="3695700"/>
            <a:ext cx="38100" cy="1111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>
            <a:stCxn id="76" idx="2"/>
            <a:endCxn id="79" idx="0"/>
          </p:cNvCxnSpPr>
          <p:nvPr/>
        </p:nvCxnSpPr>
        <p:spPr>
          <a:xfrm>
            <a:off x="4506045" y="2933204"/>
            <a:ext cx="442193" cy="7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>
            <a:stCxn id="79" idx="2"/>
            <a:endCxn id="80" idx="0"/>
          </p:cNvCxnSpPr>
          <p:nvPr/>
        </p:nvCxnSpPr>
        <p:spPr>
          <a:xfrm>
            <a:off x="4948238" y="3200400"/>
            <a:ext cx="9366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stCxn id="80" idx="2"/>
            <a:endCxn id="85" idx="0"/>
          </p:cNvCxnSpPr>
          <p:nvPr/>
        </p:nvCxnSpPr>
        <p:spPr>
          <a:xfrm flipH="1">
            <a:off x="4643438" y="3436938"/>
            <a:ext cx="398462" cy="74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>
            <a:stCxn id="80" idx="1"/>
            <a:endCxn id="83" idx="0"/>
          </p:cNvCxnSpPr>
          <p:nvPr/>
        </p:nvCxnSpPr>
        <p:spPr>
          <a:xfrm flipH="1">
            <a:off x="3119438" y="3354388"/>
            <a:ext cx="684212" cy="17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>
            <a:stCxn id="80" idx="3"/>
            <a:endCxn id="84" idx="0"/>
          </p:cNvCxnSpPr>
          <p:nvPr/>
        </p:nvCxnSpPr>
        <p:spPr>
          <a:xfrm flipH="1">
            <a:off x="6208713" y="3354388"/>
            <a:ext cx="73025" cy="17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>
            <a:stCxn id="83" idx="3"/>
            <a:endCxn id="85" idx="1"/>
          </p:cNvCxnSpPr>
          <p:nvPr/>
        </p:nvCxnSpPr>
        <p:spPr>
          <a:xfrm>
            <a:off x="3659188" y="3613150"/>
            <a:ext cx="288925" cy="1746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>
            <a:stCxn id="85" idx="3"/>
            <a:endCxn id="84" idx="1"/>
          </p:cNvCxnSpPr>
          <p:nvPr/>
        </p:nvCxnSpPr>
        <p:spPr>
          <a:xfrm flipV="1">
            <a:off x="5340350" y="3613150"/>
            <a:ext cx="296863" cy="1746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>
            <a:stCxn id="79" idx="1"/>
            <a:endCxn id="82" idx="3"/>
          </p:cNvCxnSpPr>
          <p:nvPr/>
        </p:nvCxnSpPr>
        <p:spPr>
          <a:xfrm flipH="1" flipV="1">
            <a:off x="3419475" y="3068638"/>
            <a:ext cx="695325" cy="11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>
            <a:stCxn id="79" idx="3"/>
            <a:endCxn id="81" idx="1"/>
          </p:cNvCxnSpPr>
          <p:nvPr/>
        </p:nvCxnSpPr>
        <p:spPr>
          <a:xfrm>
            <a:off x="5781675" y="3106738"/>
            <a:ext cx="998538" cy="777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>
            <a:stCxn id="76" idx="3"/>
            <a:endCxn id="81" idx="0"/>
          </p:cNvCxnSpPr>
          <p:nvPr/>
        </p:nvCxnSpPr>
        <p:spPr>
          <a:xfrm>
            <a:off x="5952257" y="2749054"/>
            <a:ext cx="1739975" cy="137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2579688" y="3168650"/>
            <a:ext cx="839787" cy="4349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>
            <a:stCxn id="81" idx="2"/>
            <a:endCxn id="84" idx="3"/>
          </p:cNvCxnSpPr>
          <p:nvPr/>
        </p:nvCxnSpPr>
        <p:spPr>
          <a:xfrm flipH="1">
            <a:off x="6780213" y="3484563"/>
            <a:ext cx="912812" cy="1285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0" name="Прямоугольник 129"/>
          <p:cNvSpPr/>
          <p:nvPr/>
        </p:nvSpPr>
        <p:spPr>
          <a:xfrm>
            <a:off x="923925" y="4156075"/>
            <a:ext cx="1535113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Содержательная часть</a:t>
            </a:r>
          </a:p>
        </p:txBody>
      </p:sp>
      <p:sp>
        <p:nvSpPr>
          <p:cNvPr id="131" name="Прямоугольник 130"/>
          <p:cNvSpPr/>
          <p:nvPr/>
        </p:nvSpPr>
        <p:spPr>
          <a:xfrm>
            <a:off x="3460750" y="4156075"/>
            <a:ext cx="2747963" cy="1217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Обеспечение сопровождения индивидуального образовательного маршрута: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нормативно-правовое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кадровое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материально-техническое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учебно-методическое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доступная среда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психологическая безопасность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-социализация и адаптация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-преемственность между ступенями образования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7432675" y="4156075"/>
            <a:ext cx="1536700" cy="16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Технологическая часть</a:t>
            </a:r>
          </a:p>
        </p:txBody>
      </p:sp>
      <p:cxnSp>
        <p:nvCxnSpPr>
          <p:cNvPr id="134" name="Прямая со стрелкой 133"/>
          <p:cNvCxnSpPr>
            <a:stCxn id="130" idx="3"/>
            <a:endCxn id="132" idx="1"/>
          </p:cNvCxnSpPr>
          <p:nvPr/>
        </p:nvCxnSpPr>
        <p:spPr>
          <a:xfrm>
            <a:off x="2459038" y="4238625"/>
            <a:ext cx="497363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7" name="Прямоугольник 136"/>
          <p:cNvSpPr/>
          <p:nvPr/>
        </p:nvSpPr>
        <p:spPr>
          <a:xfrm>
            <a:off x="1403350" y="4365625"/>
            <a:ext cx="720725" cy="134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АООП</a:t>
            </a:r>
          </a:p>
        </p:txBody>
      </p:sp>
      <p:sp>
        <p:nvSpPr>
          <p:cNvPr id="138" name="Прямоугольник 137"/>
          <p:cNvSpPr/>
          <p:nvPr/>
        </p:nvSpPr>
        <p:spPr>
          <a:xfrm>
            <a:off x="1258888" y="4652963"/>
            <a:ext cx="1057275" cy="9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АОП, СИПР</a:t>
            </a:r>
          </a:p>
        </p:txBody>
      </p:sp>
      <p:sp>
        <p:nvSpPr>
          <p:cNvPr id="139" name="Прямоугольник 138"/>
          <p:cNvSpPr/>
          <p:nvPr/>
        </p:nvSpPr>
        <p:spPr>
          <a:xfrm>
            <a:off x="923925" y="4833938"/>
            <a:ext cx="193040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Программы внеурочной деятельности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-Программа коррекционно-развивающих занятий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Программы ДО</a:t>
            </a:r>
          </a:p>
        </p:txBody>
      </p:sp>
      <p:sp>
        <p:nvSpPr>
          <p:cNvPr id="140" name="Прямоугольник 139"/>
          <p:cNvSpPr/>
          <p:nvPr/>
        </p:nvSpPr>
        <p:spPr>
          <a:xfrm>
            <a:off x="7693025" y="4400550"/>
            <a:ext cx="817563" cy="198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Урок ,занятие</a:t>
            </a:r>
          </a:p>
        </p:txBody>
      </p:sp>
      <p:sp>
        <p:nvSpPr>
          <p:cNvPr id="141" name="Прямоугольник 140"/>
          <p:cNvSpPr/>
          <p:nvPr/>
        </p:nvSpPr>
        <p:spPr>
          <a:xfrm>
            <a:off x="7134225" y="4662488"/>
            <a:ext cx="1854200" cy="823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методы обучения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Средства обучения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-приемы обучения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-принципы обучения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-технологии обучения</a:t>
            </a:r>
          </a:p>
        </p:txBody>
      </p:sp>
      <p:cxnSp>
        <p:nvCxnSpPr>
          <p:cNvPr id="143" name="Прямая соединительная линия 142"/>
          <p:cNvCxnSpPr>
            <a:stCxn id="139" idx="1"/>
          </p:cNvCxnSpPr>
          <p:nvPr/>
        </p:nvCxnSpPr>
        <p:spPr>
          <a:xfrm flipH="1" flipV="1">
            <a:off x="731838" y="5049838"/>
            <a:ext cx="192087" cy="539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stCxn id="130" idx="2"/>
            <a:endCxn id="137" idx="0"/>
          </p:cNvCxnSpPr>
          <p:nvPr/>
        </p:nvCxnSpPr>
        <p:spPr>
          <a:xfrm>
            <a:off x="1692275" y="4333875"/>
            <a:ext cx="71438" cy="19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>
            <a:stCxn id="137" idx="2"/>
            <a:endCxn id="138" idx="0"/>
          </p:cNvCxnSpPr>
          <p:nvPr/>
        </p:nvCxnSpPr>
        <p:spPr>
          <a:xfrm>
            <a:off x="1763713" y="4513263"/>
            <a:ext cx="23812" cy="127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>
            <a:stCxn id="138" idx="2"/>
            <a:endCxn id="139" idx="0"/>
          </p:cNvCxnSpPr>
          <p:nvPr/>
        </p:nvCxnSpPr>
        <p:spPr>
          <a:xfrm>
            <a:off x="1787525" y="4743450"/>
            <a:ext cx="101600" cy="90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>
            <a:stCxn id="139" idx="3"/>
          </p:cNvCxnSpPr>
          <p:nvPr/>
        </p:nvCxnSpPr>
        <p:spPr>
          <a:xfrm flipV="1">
            <a:off x="2854325" y="5049838"/>
            <a:ext cx="4602163" cy="539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>
            <a:stCxn id="132" idx="2"/>
            <a:endCxn id="140" idx="0"/>
          </p:cNvCxnSpPr>
          <p:nvPr/>
        </p:nvCxnSpPr>
        <p:spPr>
          <a:xfrm flipH="1">
            <a:off x="8101013" y="4321175"/>
            <a:ext cx="100012" cy="79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>
            <a:stCxn id="140" idx="2"/>
            <a:endCxn id="141" idx="0"/>
          </p:cNvCxnSpPr>
          <p:nvPr/>
        </p:nvCxnSpPr>
        <p:spPr>
          <a:xfrm flipH="1">
            <a:off x="8061325" y="4598988"/>
            <a:ext cx="39688" cy="63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6" name="Прямоугольник 155"/>
          <p:cNvSpPr/>
          <p:nvPr/>
        </p:nvSpPr>
        <p:spPr>
          <a:xfrm>
            <a:off x="912813" y="5535613"/>
            <a:ext cx="8066087" cy="2159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Результативно-оценочный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912813" y="5943600"/>
            <a:ext cx="1536700" cy="72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Мониторинг оценки развития инклюзивного образования</a:t>
            </a:r>
          </a:p>
        </p:txBody>
      </p:sp>
      <p:sp>
        <p:nvSpPr>
          <p:cNvPr id="165" name="Прямоугольник 164"/>
          <p:cNvSpPr/>
          <p:nvPr/>
        </p:nvSpPr>
        <p:spPr>
          <a:xfrm>
            <a:off x="7296150" y="5876925"/>
            <a:ext cx="1597025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Внесение аналитико-статистической информации  о реализации ММРИО в публичные доклады  ОО,ДОУ</a:t>
            </a:r>
          </a:p>
        </p:txBody>
      </p:sp>
      <p:sp>
        <p:nvSpPr>
          <p:cNvPr id="166" name="Прямоугольник 165"/>
          <p:cNvSpPr/>
          <p:nvPr/>
        </p:nvSpPr>
        <p:spPr>
          <a:xfrm>
            <a:off x="3035300" y="5943600"/>
            <a:ext cx="1536700" cy="72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Анкетирование участников реализации  ММРИО</a:t>
            </a:r>
          </a:p>
        </p:txBody>
      </p:sp>
      <p:sp>
        <p:nvSpPr>
          <p:cNvPr id="167" name="Прямоугольник 166"/>
          <p:cNvSpPr/>
          <p:nvPr/>
        </p:nvSpPr>
        <p:spPr>
          <a:xfrm>
            <a:off x="5249863" y="5962650"/>
            <a:ext cx="1770062" cy="72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Ежегодное проведение совещания по вопросам реализации ММРИО с участием членов координационного совета </a:t>
            </a:r>
          </a:p>
        </p:txBody>
      </p:sp>
      <p:cxnSp>
        <p:nvCxnSpPr>
          <p:cNvPr id="169" name="Прямая соединительная линия 168"/>
          <p:cNvCxnSpPr>
            <a:stCxn id="157" idx="0"/>
          </p:cNvCxnSpPr>
          <p:nvPr/>
        </p:nvCxnSpPr>
        <p:spPr>
          <a:xfrm flipV="1">
            <a:off x="1681163" y="5751513"/>
            <a:ext cx="11112" cy="1920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>
            <a:stCxn id="166" idx="0"/>
          </p:cNvCxnSpPr>
          <p:nvPr/>
        </p:nvCxnSpPr>
        <p:spPr>
          <a:xfrm flipH="1" flipV="1">
            <a:off x="3792538" y="5751513"/>
            <a:ext cx="11112" cy="1920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>
            <a:stCxn id="167" idx="0"/>
          </p:cNvCxnSpPr>
          <p:nvPr/>
        </p:nvCxnSpPr>
        <p:spPr>
          <a:xfrm flipH="1" flipV="1">
            <a:off x="6018213" y="5770563"/>
            <a:ext cx="117475" cy="1920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>
            <a:stCxn id="165" idx="0"/>
          </p:cNvCxnSpPr>
          <p:nvPr/>
        </p:nvCxnSpPr>
        <p:spPr>
          <a:xfrm flipV="1">
            <a:off x="8094663" y="5672138"/>
            <a:ext cx="79375" cy="1920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8" name="Соединительная линия уступом 177"/>
          <p:cNvCxnSpPr>
            <a:stCxn id="74" idx="2"/>
            <a:endCxn id="157" idx="1"/>
          </p:cNvCxnSpPr>
          <p:nvPr/>
        </p:nvCxnSpPr>
        <p:spPr>
          <a:xfrm rot="16200000" flipH="1">
            <a:off x="291307" y="5765006"/>
            <a:ext cx="781050" cy="28416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0" name="Прямая со стрелкой 179"/>
          <p:cNvCxnSpPr>
            <a:endCxn id="156" idx="1"/>
          </p:cNvCxnSpPr>
          <p:nvPr/>
        </p:nvCxnSpPr>
        <p:spPr>
          <a:xfrm>
            <a:off x="587375" y="5643563"/>
            <a:ext cx="3254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2" name="Соединительная линия уступом 181"/>
          <p:cNvCxnSpPr>
            <a:stCxn id="8" idx="3"/>
            <a:endCxn id="156" idx="3"/>
          </p:cNvCxnSpPr>
          <p:nvPr/>
        </p:nvCxnSpPr>
        <p:spPr>
          <a:xfrm flipH="1">
            <a:off x="8978900" y="368300"/>
            <a:ext cx="9525" cy="5275263"/>
          </a:xfrm>
          <a:prstGeom prst="bentConnector3">
            <a:avLst>
              <a:gd name="adj1" fmla="val -873722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5" name="Соединительная линия уступом 184"/>
          <p:cNvCxnSpPr>
            <a:cxnSpLocks noChangeShapeType="1"/>
          </p:cNvCxnSpPr>
          <p:nvPr/>
        </p:nvCxnSpPr>
        <p:spPr bwMode="auto">
          <a:xfrm flipV="1">
            <a:off x="8820472" y="5661248"/>
            <a:ext cx="73025" cy="630237"/>
          </a:xfrm>
          <a:prstGeom prst="bentConnector3">
            <a:avLst>
              <a:gd name="adj1" fmla="val 410870"/>
            </a:avLst>
          </a:prstGeom>
          <a:noFill/>
          <a:ln w="9525" algn="ctr">
            <a:solidFill>
              <a:srgbClr val="BE4B48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836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НОРМАТИВНО-ПРАВОВОЕ ОБЕСПЕЧЕНИЕ ММРИО</a:t>
            </a:r>
            <a:endParaRPr lang="ru-RU" sz="2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900113" y="4978400"/>
            <a:ext cx="12954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+mn-cs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60375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14337" y="1714157"/>
            <a:ext cx="855027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ФЗ РФ №273-ФЗ «Об образовании в Российской </a:t>
            </a:r>
            <a:r>
              <a:rPr lang="ru-RU" sz="2400" dirty="0" smtClean="0">
                <a:cs typeface="Times New Roman" panose="02020603050405020304" pitchFamily="18" charset="0"/>
              </a:rPr>
              <a:t>Федерации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Национальный проект «Образование</a:t>
            </a:r>
            <a:r>
              <a:rPr lang="ru-RU" sz="2400" dirty="0" smtClean="0">
                <a:cs typeface="Times New Roman" panose="02020603050405020304" pitchFamily="18" charset="0"/>
              </a:rPr>
              <a:t>»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Государственная программа РФ «Доступная среда» (2011-2020гг</a:t>
            </a:r>
            <a:r>
              <a:rPr lang="ru-RU" sz="2400" dirty="0" smtClean="0">
                <a:cs typeface="Times New Roman" panose="02020603050405020304" pitchFamily="18" charset="0"/>
              </a:rPr>
              <a:t>.)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ФЗ РФ №181-ФЗ «О социальной защите инвалидов в РФ» 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Приказ </a:t>
            </a:r>
            <a:r>
              <a:rPr lang="ru-RU" sz="2400" dirty="0" err="1">
                <a:cs typeface="Times New Roman" panose="02020603050405020304" pitchFamily="18" charset="0"/>
              </a:rPr>
              <a:t>Минобрнауки</a:t>
            </a:r>
            <a:r>
              <a:rPr lang="ru-RU" sz="2400" dirty="0">
                <a:cs typeface="Times New Roman" panose="02020603050405020304" pitchFamily="18" charset="0"/>
              </a:rPr>
              <a:t> России от № 137 «Об использовании дистанционных образовательных технологий» 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 smtClean="0">
              <a:cs typeface="Times New Roman" panose="02020603050405020304" pitchFamily="18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cs typeface="Times New Roman" panose="02020603050405020304" pitchFamily="18" charset="0"/>
              </a:rPr>
              <a:t>Указ Губернатора Красноярского края №258-уг «Об утверждении концепции развития инклюзивного образования в Красноярском крае на 2017-2025 годы»  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9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80814-0EA2-4F56-B8A3-4682D0DCB02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804" y="1262699"/>
            <a:ext cx="3062136" cy="27866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50804" y="1939700"/>
            <a:ext cx="615299" cy="500066"/>
          </a:xfrm>
          <a:prstGeom prst="star7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2987824" y="1124860"/>
            <a:ext cx="3288327" cy="31285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042339" y="4045510"/>
            <a:ext cx="3062136" cy="27866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604526" y="4049307"/>
            <a:ext cx="3062136" cy="27866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Picture 24" descr="https://pbs.twimg.com/media/DMMEMATX0AAd_ml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6007" y="2068861"/>
            <a:ext cx="2521253" cy="150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7-конечная звезда 50"/>
          <p:cNvSpPr/>
          <p:nvPr/>
        </p:nvSpPr>
        <p:spPr>
          <a:xfrm>
            <a:off x="971600" y="4465784"/>
            <a:ext cx="615299" cy="500066"/>
          </a:xfrm>
          <a:prstGeom prst="star7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2" name="7-конечная звезда 51"/>
          <p:cNvSpPr/>
          <p:nvPr/>
        </p:nvSpPr>
        <p:spPr>
          <a:xfrm>
            <a:off x="4572000" y="4465784"/>
            <a:ext cx="615299" cy="500066"/>
          </a:xfrm>
          <a:prstGeom prst="star7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7" name="Овал 56"/>
          <p:cNvSpPr/>
          <p:nvPr/>
        </p:nvSpPr>
        <p:spPr>
          <a:xfrm>
            <a:off x="6084168" y="1182782"/>
            <a:ext cx="3062136" cy="27866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9" name="Picture 32" descr="https://static3.depositphotos.com/1000434/179/i/950/depositphotos_1796887-stock-photo-information-searc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6630" y="4506040"/>
            <a:ext cx="1625618" cy="143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7-конечная звезда 59"/>
          <p:cNvSpPr/>
          <p:nvPr/>
        </p:nvSpPr>
        <p:spPr>
          <a:xfrm>
            <a:off x="6012160" y="2208854"/>
            <a:ext cx="615299" cy="500066"/>
          </a:xfrm>
          <a:prstGeom prst="star7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69" name="Picture 28" descr="https://www.lkpt.ru/images/AF_5403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708" y="1665624"/>
            <a:ext cx="1858327" cy="154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6" descr="https://img11.postila.ru/data/cf/dd/0a/15/cfdd0a150752feb8520dc9714b451de92ab6713eb972015d021e55e84e2e1c3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0055" y="4509120"/>
            <a:ext cx="1247134" cy="109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Стрелка вниз 34"/>
          <p:cNvSpPr/>
          <p:nvPr/>
        </p:nvSpPr>
        <p:spPr>
          <a:xfrm rot="16200000">
            <a:off x="1131265" y="2153304"/>
            <a:ext cx="1093001" cy="3044379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Прямоугольник 2"/>
          <p:cNvSpPr/>
          <p:nvPr/>
        </p:nvSpPr>
        <p:spPr>
          <a:xfrm>
            <a:off x="734106" y="3513450"/>
            <a:ext cx="1329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1" name="Picture 8" descr="http://kumertau-archive.ru/images/news/2016-09/itog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94" r="3315"/>
          <a:stretch/>
        </p:blipFill>
        <p:spPr bwMode="auto">
          <a:xfrm>
            <a:off x="6645696" y="1722296"/>
            <a:ext cx="2174776" cy="159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Стрелка вниз 37"/>
          <p:cNvSpPr/>
          <p:nvPr/>
        </p:nvSpPr>
        <p:spPr>
          <a:xfrm rot="16200000">
            <a:off x="3881433" y="-419936"/>
            <a:ext cx="1093001" cy="4284463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Прямоугольник 38"/>
          <p:cNvSpPr/>
          <p:nvPr/>
        </p:nvSpPr>
        <p:spPr>
          <a:xfrm>
            <a:off x="2267744" y="1521608"/>
            <a:ext cx="4482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СТРУКТУРНО-ФУНКЦИОНАЛЬНЫЙ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7-конечная звезда 39"/>
          <p:cNvSpPr/>
          <p:nvPr/>
        </p:nvSpPr>
        <p:spPr>
          <a:xfrm>
            <a:off x="2694313" y="2030196"/>
            <a:ext cx="615299" cy="500066"/>
          </a:xfrm>
          <a:prstGeom prst="star7">
            <a:avLst/>
          </a:prstGeom>
          <a:solidFill>
            <a:srgbClr val="D8DC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49" name="Picture 40" descr="https://fb.ru/misc/i/gallery/86906/276670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84" t="10671" r="14666" b="13031"/>
          <a:stretch/>
        </p:blipFill>
        <p:spPr bwMode="auto">
          <a:xfrm>
            <a:off x="1648886" y="4509120"/>
            <a:ext cx="1962389" cy="143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Стрелка вниз 42"/>
          <p:cNvSpPr/>
          <p:nvPr/>
        </p:nvSpPr>
        <p:spPr>
          <a:xfrm rot="16200000">
            <a:off x="6150749" y="1405320"/>
            <a:ext cx="1093001" cy="4826559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Прямоугольник 43"/>
          <p:cNvSpPr/>
          <p:nvPr/>
        </p:nvSpPr>
        <p:spPr>
          <a:xfrm>
            <a:off x="4211960" y="3635732"/>
            <a:ext cx="4775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СОДЕРЖАТЕЛЬНО-ТЕХНОЛОГИЧЕСКИЙ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Стрелка вниз 44"/>
          <p:cNvSpPr/>
          <p:nvPr/>
        </p:nvSpPr>
        <p:spPr>
          <a:xfrm rot="16200000">
            <a:off x="1583526" y="4344706"/>
            <a:ext cx="1093001" cy="3948899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6" name="Прямоугольник 45"/>
          <p:cNvSpPr/>
          <p:nvPr/>
        </p:nvSpPr>
        <p:spPr>
          <a:xfrm>
            <a:off x="497671" y="6107774"/>
            <a:ext cx="3324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КОМПОНЕНТ УПРАВЛЕНИЯ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 rot="16200000">
            <a:off x="6089172" y="4288009"/>
            <a:ext cx="1093001" cy="4062292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Прямоугольник 49"/>
          <p:cNvSpPr/>
          <p:nvPr/>
        </p:nvSpPr>
        <p:spPr>
          <a:xfrm>
            <a:off x="4678914" y="6150924"/>
            <a:ext cx="3817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РЕЗУЛЬТАТИВНО-ОЦЕНОЧНЫЙ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1460992" y="128167"/>
            <a:ext cx="6208227" cy="1022985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ОСНОВНЫЕ КОМПОНЕНТЫ ММРИО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41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396552" y="51482"/>
            <a:ext cx="6624736" cy="178621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ТЕРРИТОРИАЛЬНЫЙ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(ФАКТОЛОГИЧЕСКИЙ) АНАЛИЗ</a:t>
            </a:r>
            <a:endParaRPr lang="ru-RU" sz="2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60375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822875631"/>
              </p:ext>
            </p:extLst>
          </p:nvPr>
        </p:nvGraphicFramePr>
        <p:xfrm>
          <a:off x="467543" y="2060848"/>
          <a:ext cx="8329145" cy="44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60375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-324544" y="-85402"/>
            <a:ext cx="6624736" cy="178621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ТЕРРИТОРИАЛЬНЫЙ </a:t>
            </a:r>
            <a:b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(ФАКТОЛОГИЧЕСКИЙ) АНАЛИЗ</a:t>
            </a:r>
            <a:endParaRPr lang="ru-RU" sz="2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2166072253"/>
              </p:ext>
            </p:extLst>
          </p:nvPr>
        </p:nvGraphicFramePr>
        <p:xfrm>
          <a:off x="11589" y="1484784"/>
          <a:ext cx="8785100" cy="50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79111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944686746"/>
              </p:ext>
            </p:extLst>
          </p:nvPr>
        </p:nvGraphicFramePr>
        <p:xfrm>
          <a:off x="179512" y="175940"/>
          <a:ext cx="4608512" cy="6421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514824806"/>
              </p:ext>
            </p:extLst>
          </p:nvPr>
        </p:nvGraphicFramePr>
        <p:xfrm>
          <a:off x="4932040" y="260648"/>
          <a:ext cx="4211960" cy="622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80723310"/>
              </p:ext>
            </p:extLst>
          </p:nvPr>
        </p:nvGraphicFramePr>
        <p:xfrm>
          <a:off x="323528" y="260648"/>
          <a:ext cx="8507413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7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РИСКИ</a:t>
            </a:r>
            <a:endParaRPr lang="ru-RU" sz="27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22062491"/>
              </p:ext>
            </p:extLst>
          </p:nvPr>
        </p:nvGraphicFramePr>
        <p:xfrm>
          <a:off x="457200" y="1844824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125" y="188640"/>
            <a:ext cx="2376488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2656</TotalTime>
  <Words>1894</Words>
  <Application>Microsoft Office PowerPoint</Application>
  <PresentationFormat>Экран (4:3)</PresentationFormat>
  <Paragraphs>361</Paragraphs>
  <Slides>26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МКУ «Управление образования  Ужурского района» 2019 год</vt:lpstr>
      <vt:lpstr>  РАЗРАБОТЧИКИ,  ИСПОЛНИТЕЛИ,  УЧАСТНИКИ   ММРИО</vt:lpstr>
      <vt:lpstr>НОРМАТИВНО-ПРАВОВОЕ ОБЕСПЕЧЕНИЕ ММРИО</vt:lpstr>
      <vt:lpstr>ОСНОВНЫЕ КОМПОНЕНТЫ ММРИО</vt:lpstr>
      <vt:lpstr>ТЕРРИТОРИАЛЬНЫЙ  (ФАКТОЛОГИЧЕСКИЙ) АНАЛИЗ</vt:lpstr>
      <vt:lpstr>ТЕРРИТОРИАЛЬНЫЙ  (ФАКТОЛОГИЧЕСКИЙ) АНАЛИЗ</vt:lpstr>
      <vt:lpstr>Слайд 7</vt:lpstr>
      <vt:lpstr>Слайд 8</vt:lpstr>
      <vt:lpstr>РИСКИ</vt:lpstr>
      <vt:lpstr>ЦЕЛЕВОЙ КОМПОНЕНТ ММРИО</vt:lpstr>
      <vt:lpstr>ЗАДАЧИ:</vt:lpstr>
      <vt:lpstr>Задача 1     ОБЕСПЕЧИТЬ СОЗДАНИЕ                      ДОСТУПНОЙ СРЕДЫ                   (СПЕЦИАЛЬНЫХ УСЛОВИЙ)</vt:lpstr>
      <vt:lpstr>Задача 2     ОРГАНИЗОВАТЬ  ЭФФЕКТИВНОЕ                                          МЕЖВЕДОМСТВЕННОЕ                        ВЗАИМОДЕЙСТВИЕ</vt:lpstr>
      <vt:lpstr>ЗАДАЧА  3    СОЗДАТЬ УСЛОВИЯ ДЛЯ РАЗВИТИЯ СИСТЕМЫ                       РАННЕЙ ПОМОЩИ В УСЛОВИЯХ СЕМЕЙНОГО ВОСПИТАНИЯ, ОБРАЗОВАТЕЛЬНЫХ  ОРГАНИЗАЦИЙ И  ОРГАНИЗАЦИЯХ ЗДРАВООХРАНЕНИЯ И СОЦИАЛЬНОЙ ПОЛИТИКИ                                                                                                       </vt:lpstr>
      <vt:lpstr>ЗАДАЧА 4       ОБЕСПЕЧИТЬ                                                                                            ВАРИАТИВНОСТЬ ПРЕДОСТАВЛЕНИЯ                        ОБРАЗОВАТЕЛЬНЫХ УСЛУГ                        ДЕТЯМ С ОВЗ, ДЕТЯМ-ИНВАЛИДАМ </vt:lpstr>
      <vt:lpstr>ЗАДАЧА 5  ОБЕСПЕЧИТЬ КОМПЛЕКСНОЕ ПСИХОЛОГО-ПЕДАГОГИЧЕСКОЕ,МЕТОДИЧЕСКОЕ И КОНСУЛЬТАТИВНОЕ  СОПРОВОЖДЕНИЕ ДЕТЕЙ С ОВЗ,ДЕТЕЙ- ИНВАЛИДОВ, РОДИТЕЛЕЙ,  ПЕДАГОГИЧЕСКИХ РАБОТНИКОВ И РУКОВОДИТЕЛЕЙ ОО                    </vt:lpstr>
      <vt:lpstr>ЗАДАЧА 6      ОРГАНИЗОВАТЬ ВЗАИМОДЕЙСТВИЕ С КГБПОУ                        «Ужурский многопрофильный техникум» и                          КГБОУ «Ужурская школа –интернат»                ДЛЯ РАЗВИТИЯ СИСТЕМЫ РАННЕЙ ПРОФОРИЕНТАЦИИ  </vt:lpstr>
      <vt:lpstr>Слайд 18</vt:lpstr>
      <vt:lpstr>СОДЕРЖАТЕЛЬНО-ТЕХНОЛОГИЧЕСКИЙ  КОМПОНЕНТ ММРИО </vt:lpstr>
      <vt:lpstr>СОДЕРЖАТЕЛЬНО-ТЕХНОЛОГИЧЕСКИЙ      КОМПОНЕНТ ММРИО </vt:lpstr>
      <vt:lpstr>УПРАВЛЕНИЕ РАЗВИТИЕМ  ИНКЛЮЗИВНОГО ОБРАЗОВАНИЯ                                              </vt:lpstr>
      <vt:lpstr>РЕФЛЕКСИВНО – ОЦЕНОЧНЫЙ  КОМПОНЕНТ  </vt:lpstr>
      <vt:lpstr>  ПЛАН МЕРОПРИЯТИЙ «ДОРОЖНАЯ КАРТА»    </vt:lpstr>
      <vt:lpstr>ФАКТОРЫ      УСПЕШНОСТИ  РЕАЛИЗАЦИИ    ММРИО</vt:lpstr>
      <vt:lpstr>ОЖИДАЕМЫЕ РЕЗУЛЬТАТЫ                                  РЕАЛИЗАЦИИ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тетя</dc:creator>
  <cp:lastModifiedBy>тетя</cp:lastModifiedBy>
  <cp:revision>255</cp:revision>
  <dcterms:created xsi:type="dcterms:W3CDTF">2019-11-14T12:41:27Z</dcterms:created>
  <dcterms:modified xsi:type="dcterms:W3CDTF">2019-12-08T04:54:38Z</dcterms:modified>
</cp:coreProperties>
</file>